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84" r:id="rId3"/>
    <p:sldId id="261" r:id="rId4"/>
    <p:sldId id="258" r:id="rId5"/>
    <p:sldId id="262" r:id="rId6"/>
    <p:sldId id="265" r:id="rId7"/>
    <p:sldId id="266" r:id="rId8"/>
    <p:sldId id="296" r:id="rId9"/>
    <p:sldId id="297" r:id="rId10"/>
    <p:sldId id="298" r:id="rId11"/>
    <p:sldId id="299" r:id="rId12"/>
    <p:sldId id="300" r:id="rId13"/>
    <p:sldId id="301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verpass" panose="020B0604020202020204" charset="0"/>
      <p:regular r:id="rId25"/>
      <p:bold r:id="rId26"/>
      <p:italic r:id="rId27"/>
      <p:boldItalic r:id="rId28"/>
    </p:embeddedFont>
    <p:embeddedFont>
      <p:font typeface="Overpass ExtraBold" panose="020B0604020202020204" charset="0"/>
      <p:bold r:id="rId29"/>
      <p:boldItalic r:id="rId30"/>
    </p:embeddedFont>
    <p:embeddedFont>
      <p:font typeface="Overpass SemiBold" panose="020B0604020202020204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44"/>
    <a:srgbClr val="5C0A2A"/>
    <a:srgbClr val="490A62"/>
    <a:srgbClr val="350012"/>
    <a:srgbClr val="53BCB1"/>
    <a:srgbClr val="2B0416"/>
    <a:srgbClr val="9D0C35"/>
    <a:srgbClr val="8AD2CB"/>
    <a:srgbClr val="A30B36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44252-C6E4-4A5F-B592-838E8EE859BE}" v="34" dt="2022-07-04T11:58:16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744" autoAdjust="0"/>
  </p:normalViewPr>
  <p:slideViewPr>
    <p:cSldViewPr snapToGrid="0" showGuides="1">
      <p:cViewPr>
        <p:scale>
          <a:sx n="125" d="100"/>
          <a:sy n="125" d="100"/>
        </p:scale>
        <p:origin x="-426" y="2742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8AA88B98-E78D-4C1F-AA8A-7E7454ECCDBE}"/>
    <pc:docChg chg="undo custSel addSld delSld modSld">
      <pc:chgData name="Amal R Babu" userId="3a292d0a-112b-4bc3-bf38-7771656893d2" providerId="ADAL" clId="{8AA88B98-E78D-4C1F-AA8A-7E7454ECCDBE}" dt="2022-06-29T09:53:54.370" v="1019" actId="20577"/>
      <pc:docMkLst>
        <pc:docMk/>
      </pc:docMkLst>
      <pc:sldChg chg="modSp">
        <pc:chgData name="Amal R Babu" userId="3a292d0a-112b-4bc3-bf38-7771656893d2" providerId="ADAL" clId="{8AA88B98-E78D-4C1F-AA8A-7E7454ECCDBE}" dt="2022-06-29T09:53:54.370" v="1019" actId="20577"/>
        <pc:sldMkLst>
          <pc:docMk/>
          <pc:sldMk cId="3977320858" sldId="267"/>
        </pc:sldMkLst>
        <pc:spChg chg="mod">
          <ac:chgData name="Amal R Babu" userId="3a292d0a-112b-4bc3-bf38-7771656893d2" providerId="ADAL" clId="{8AA88B98-E78D-4C1F-AA8A-7E7454ECCDBE}" dt="2022-06-29T09:53:54.370" v="1019" actId="20577"/>
          <ac:spMkLst>
            <pc:docMk/>
            <pc:sldMk cId="3977320858" sldId="267"/>
            <ac:spMk id="6" creationId="{D448F905-54AA-4613-201A-234C776EF9F2}"/>
          </ac:spMkLst>
        </pc:spChg>
      </pc:sldChg>
      <pc:sldChg chg="modAnim">
        <pc:chgData name="Amal R Babu" userId="3a292d0a-112b-4bc3-bf38-7771656893d2" providerId="ADAL" clId="{8AA88B98-E78D-4C1F-AA8A-7E7454ECCDBE}" dt="2022-06-29T08:58:32.139" v="1015"/>
        <pc:sldMkLst>
          <pc:docMk/>
          <pc:sldMk cId="4001158428" sldId="285"/>
        </pc:sldMkLst>
      </pc:sldChg>
      <pc:sldChg chg="modSp mod">
        <pc:chgData name="Amal R Babu" userId="3a292d0a-112b-4bc3-bf38-7771656893d2" providerId="ADAL" clId="{8AA88B98-E78D-4C1F-AA8A-7E7454ECCDBE}" dt="2022-06-29T05:53:35.992" v="94" actId="2711"/>
        <pc:sldMkLst>
          <pc:docMk/>
          <pc:sldMk cId="3923647677" sldId="287"/>
        </pc:sldMkLst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7" creationId="{CDD1AC6B-0290-3191-7F0A-C0FF9089DA76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6" creationId="{EFA8B2E6-A91C-A7D4-3290-883471300CA9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7" creationId="{0FD42D4F-70B4-3096-3095-9632A104A958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2" creationId="{468ADE56-6ECC-EE57-0963-C7D5FEBC3B9C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6" creationId="{4782318E-BD97-B46C-5401-523D65179532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3" creationId="{202D455B-FDE9-CB96-F241-F637F5B4A048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5" creationId="{8B40258E-9B35-E7B3-0C02-B30A750232B4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7" creationId="{1624536A-A6CF-AD5D-9B70-9F338FBCCEC1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8" creationId="{76005B2B-213A-2E77-1510-F3B2A0D1FF7C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9" creationId="{1DA5EB66-1AA6-0EC2-588B-DA23E97A7A57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1" creationId="{3E64B9AC-3155-E934-0A65-676F4014D899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3" creationId="{063AA4EE-DFA6-EEF1-962C-367053712533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4" creationId="{3DF5E36A-3B48-7505-1C6D-CA7B460552C1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9" creationId="{12C6F1BA-8E96-0D3F-FEC4-565BF620D1D3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1" creationId="{BD19B99F-3D67-776A-B466-9FF75F5D577D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2" creationId="{F7DF536B-26D6-0C5D-F8DC-28D91B74C458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4" creationId="{FB8F5D36-CF83-7AE2-1853-27906DB7EE73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5" creationId="{DFEFCBE2-BFCC-9859-5FDF-7834395EDF11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60" creationId="{22AA9118-0146-FD4A-BECF-A463B620B152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1" creationId="{A1B997A2-E144-0875-D442-7AF4584EEE5F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6" creationId="{03A4F14A-5A36-239F-229A-391E84DC0599}"/>
          </ac:spMkLst>
        </pc:spChg>
      </pc:sldChg>
      <pc:sldChg chg="modAnim">
        <pc:chgData name="Amal R Babu" userId="3a292d0a-112b-4bc3-bf38-7771656893d2" providerId="ADAL" clId="{8AA88B98-E78D-4C1F-AA8A-7E7454ECCDBE}" dt="2022-06-29T08:57:53.923" v="1014"/>
        <pc:sldMkLst>
          <pc:docMk/>
          <pc:sldMk cId="4002777039" sldId="290"/>
        </pc:sldMkLst>
      </pc:sldChg>
      <pc:sldChg chg="addSp delSp modSp add del mod delAnim modAnim">
        <pc:chgData name="Amal R Babu" userId="3a292d0a-112b-4bc3-bf38-7771656893d2" providerId="ADAL" clId="{8AA88B98-E78D-4C1F-AA8A-7E7454ECCDBE}" dt="2022-06-29T08:51:09.018" v="953" actId="47"/>
        <pc:sldMkLst>
          <pc:docMk/>
          <pc:sldMk cId="736354325" sldId="292"/>
        </pc:sldMkLst>
        <pc:spChg chg="del mod topLvl">
          <ac:chgData name="Amal R Babu" userId="3a292d0a-112b-4bc3-bf38-7771656893d2" providerId="ADAL" clId="{8AA88B98-E78D-4C1F-AA8A-7E7454ECCDBE}" dt="2022-06-29T06:47:00.880" v="490" actId="478"/>
          <ac:spMkLst>
            <pc:docMk/>
            <pc:sldMk cId="736354325" sldId="292"/>
            <ac:spMk id="5" creationId="{732F59C1-2F8A-23EF-8541-59FA7117AC64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1" creationId="{FFA85503-935A-0E69-7455-7486CF6DD582}"/>
          </ac:spMkLst>
        </pc:spChg>
        <pc:spChg chg="add del mod">
          <ac:chgData name="Amal R Babu" userId="3a292d0a-112b-4bc3-bf38-7771656893d2" providerId="ADAL" clId="{8AA88B98-E78D-4C1F-AA8A-7E7454ECCDBE}" dt="2022-06-29T06:40:48.219" v="411" actId="478"/>
          <ac:spMkLst>
            <pc:docMk/>
            <pc:sldMk cId="736354325" sldId="292"/>
            <ac:spMk id="22" creationId="{2DFB9F3A-1FF5-F58D-7AC4-023024E0DA11}"/>
          </ac:spMkLst>
        </pc:spChg>
        <pc:spChg chg="add del mod">
          <ac:chgData name="Amal R Babu" userId="3a292d0a-112b-4bc3-bf38-7771656893d2" providerId="ADAL" clId="{8AA88B98-E78D-4C1F-AA8A-7E7454ECCDBE}" dt="2022-06-29T08:38:23.753" v="826" actId="478"/>
          <ac:spMkLst>
            <pc:docMk/>
            <pc:sldMk cId="736354325" sldId="292"/>
            <ac:spMk id="40" creationId="{715B2F13-8D45-C324-332B-855845BD6F85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8" creationId="{6740B295-E295-C556-034D-60596A12108C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9" creationId="{3FDDF012-79F4-629A-FB99-7C4C8F466D3E}"/>
          </ac:spMkLst>
        </pc:spChg>
        <pc:spChg chg="add mod ord topLvl">
          <ac:chgData name="Amal R Babu" userId="3a292d0a-112b-4bc3-bf38-7771656893d2" providerId="ADAL" clId="{8AA88B98-E78D-4C1F-AA8A-7E7454ECCDBE}" dt="2022-06-29T08:38:30.221" v="827" actId="164"/>
          <ac:spMkLst>
            <pc:docMk/>
            <pc:sldMk cId="736354325" sldId="292"/>
            <ac:spMk id="280" creationId="{BDF5568A-6845-0298-AA92-4F3BF96479F7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2" creationId="{4D053C0C-6C0D-FBF8-1035-83BCCF7961D3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3" creationId="{F16B4DF2-6D29-67C0-2ED2-E7EE1CB054F1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0" creationId="{6343BF8F-AACD-1B10-C904-2DE6DA5A9BC0}"/>
          </ac:spMkLst>
        </pc:spChg>
        <pc:spChg chg="add mod topLvl">
          <ac:chgData name="Amal R Babu" userId="3a292d0a-112b-4bc3-bf38-7771656893d2" providerId="ADAL" clId="{8AA88B98-E78D-4C1F-AA8A-7E7454ECCDBE}" dt="2022-06-29T08:38:33.253" v="828" actId="164"/>
          <ac:spMkLst>
            <pc:docMk/>
            <pc:sldMk cId="736354325" sldId="292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6" creationId="{30A00217-3B61-5F73-3D53-7DE659D9C13F}"/>
          </ac:spMkLst>
        </pc:spChg>
        <pc:spChg chg="add mod topLvl">
          <ac:chgData name="Amal R Babu" userId="3a292d0a-112b-4bc3-bf38-7771656893d2" providerId="ADAL" clId="{8AA88B98-E78D-4C1F-AA8A-7E7454ECCDBE}" dt="2022-06-29T08:38:35.813" v="829" actId="164"/>
          <ac:spMkLst>
            <pc:docMk/>
            <pc:sldMk cId="736354325" sldId="292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2" creationId="{8EB77827-3C81-AC15-95A4-D52DB28CA66F}"/>
          </ac:spMkLst>
        </pc:spChg>
        <pc:spChg chg="add mod topLvl">
          <ac:chgData name="Amal R Babu" userId="3a292d0a-112b-4bc3-bf38-7771656893d2" providerId="ADAL" clId="{8AA88B98-E78D-4C1F-AA8A-7E7454ECCDBE}" dt="2022-06-29T08:38:38.067" v="830" actId="164"/>
          <ac:spMkLst>
            <pc:docMk/>
            <pc:sldMk cId="736354325" sldId="292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3" creationId="{96CF70B0-441C-B980-5851-3109E449E375}"/>
          </ac:spMkLst>
        </pc:spChg>
        <pc:spChg chg="del mod topLvl">
          <ac:chgData name="Amal R Babu" userId="3a292d0a-112b-4bc3-bf38-7771656893d2" providerId="ADAL" clId="{8AA88B98-E78D-4C1F-AA8A-7E7454ECCDBE}" dt="2022-06-29T06:48:01.654" v="506" actId="478"/>
          <ac:spMkLst>
            <pc:docMk/>
            <pc:sldMk cId="736354325" sldId="292"/>
            <ac:spMk id="764" creationId="{48701AF4-D892-17A0-E2F9-ED126E9BFA7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34:07.573" v="804" actId="20577"/>
          <ac:spMkLst>
            <pc:docMk/>
            <pc:sldMk cId="736354325" sldId="292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800" creationId="{FDE1D6EC-6D82-8C55-C28E-C49B1929487A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69" creationId="{A450A653-D310-8FF3-257A-0D650E6A14A8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0" creationId="{129BBB78-26D7-FCFE-C6E0-A5A396453696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1" creationId="{D48B5F8C-1AC1-E5FA-D24D-11E6C0AF2A4E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2" creationId="{1ACEA28C-7798-91C1-1A4E-273F9245B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6" creationId="{EFA8B2E6-A91C-A7D4-3290-883471300CA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8" creationId="{EC7AACE4-F20E-CE34-B3C8-995C34FE9B02}"/>
          </ac:spMkLst>
        </pc:spChg>
        <pc:spChg chg="del mod topLvl">
          <ac:chgData name="Amal R Babu" userId="3a292d0a-112b-4bc3-bf38-7771656893d2" providerId="ADAL" clId="{8AA88B98-E78D-4C1F-AA8A-7E7454ECCDBE}" dt="2022-06-29T08:17:24.306" v="524" actId="478"/>
          <ac:spMkLst>
            <pc:docMk/>
            <pc:sldMk cId="736354325" sldId="292"/>
            <ac:spMk id="1099" creationId="{5710729C-02F8-A1EB-6F3E-EFFD2C02DE9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00" creationId="{C3B955DF-31DC-B102-E4F3-725A72171A68}"/>
          </ac:spMkLst>
        </pc:spChg>
        <pc:spChg chg="del mod topLvl">
          <ac:chgData name="Amal R Babu" userId="3a292d0a-112b-4bc3-bf38-7771656893d2" providerId="ADAL" clId="{8AA88B98-E78D-4C1F-AA8A-7E7454ECCDBE}" dt="2022-06-29T08:18:41.192" v="555" actId="478"/>
          <ac:spMkLst>
            <pc:docMk/>
            <pc:sldMk cId="736354325" sldId="292"/>
            <ac:spMk id="1101" creationId="{837F4549-58F6-AC6E-77C7-0A4CFF1219C7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7" creationId="{0FD42D4F-70B4-3096-3095-9632A104A95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35:21.948" v="810" actId="20577"/>
          <ac:spMkLst>
            <pc:docMk/>
            <pc:sldMk cId="736354325" sldId="292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4" creationId="{B7E4DD8F-A563-EDA7-0857-979A94513940}"/>
          </ac:spMkLst>
        </pc:spChg>
        <pc:spChg chg="del mod topLvl">
          <ac:chgData name="Amal R Babu" userId="3a292d0a-112b-4bc3-bf38-7771656893d2" providerId="ADAL" clId="{8AA88B98-E78D-4C1F-AA8A-7E7454ECCDBE}" dt="2022-06-29T08:26:00.145" v="605" actId="478"/>
          <ac:spMkLst>
            <pc:docMk/>
            <pc:sldMk cId="736354325" sldId="292"/>
            <ac:spMk id="1165" creationId="{87739A33-AFEE-065D-C605-F2E2165043C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6" creationId="{4F852FF7-7BDC-7383-9A7E-BC6865C5363B}"/>
          </ac:spMkLst>
        </pc:spChg>
        <pc:spChg chg="del mod topLvl">
          <ac:chgData name="Amal R Babu" userId="3a292d0a-112b-4bc3-bf38-7771656893d2" providerId="ADAL" clId="{8AA88B98-E78D-4C1F-AA8A-7E7454ECCDBE}" dt="2022-06-29T08:26:19.827" v="608" actId="478"/>
          <ac:spMkLst>
            <pc:docMk/>
            <pc:sldMk cId="736354325" sldId="292"/>
            <ac:spMk id="1167" creationId="{565869CE-43FA-6B02-172D-2A373B58073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4" creationId="{944A1341-2048-2DF2-82C6-3ED1C328DC1C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6" creationId="{4782318E-BD97-B46C-5401-523D65179532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3" creationId="{202D455B-FDE9-CB96-F241-F637F5B4A04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1" creationId="{18037F8A-F568-409B-9BE3-2B0B096E3003}"/>
          </ac:spMkLst>
        </pc:spChg>
        <pc:spChg chg="del mod topLvl">
          <ac:chgData name="Amal R Babu" userId="3a292d0a-112b-4bc3-bf38-7771656893d2" providerId="ADAL" clId="{8AA88B98-E78D-4C1F-AA8A-7E7454ECCDBE}" dt="2022-06-29T08:26:33.387" v="612" actId="478"/>
          <ac:spMkLst>
            <pc:docMk/>
            <pc:sldMk cId="736354325" sldId="292"/>
            <ac:spMk id="1202" creationId="{F9F9C362-0EF8-9DBA-1B38-02E545C9DA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3" creationId="{4ED0D57A-F028-9471-1615-79144BD98208}"/>
          </ac:spMkLst>
        </pc:spChg>
        <pc:spChg chg="del mod topLvl">
          <ac:chgData name="Amal R Babu" userId="3a292d0a-112b-4bc3-bf38-7771656893d2" providerId="ADAL" clId="{8AA88B98-E78D-4C1F-AA8A-7E7454ECCDBE}" dt="2022-06-29T08:26:50.734" v="617" actId="478"/>
          <ac:spMkLst>
            <pc:docMk/>
            <pc:sldMk cId="736354325" sldId="292"/>
            <ac:spMk id="1204" creationId="{B86729A8-62A3-8A2A-E3AD-8A855EFA5A8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5" creationId="{8B40258E-9B35-E7B3-0C02-B30A750232B4}"/>
          </ac:spMkLst>
        </pc:spChg>
        <pc:spChg chg="del mod topLvl">
          <ac:chgData name="Amal R Babu" userId="3a292d0a-112b-4bc3-bf38-7771656893d2" providerId="ADAL" clId="{8AA88B98-E78D-4C1F-AA8A-7E7454ECCDBE}" dt="2022-06-29T08:26:50.131" v="616" actId="478"/>
          <ac:spMkLst>
            <pc:docMk/>
            <pc:sldMk cId="736354325" sldId="292"/>
            <ac:spMk id="1227" creationId="{1624536A-A6CF-AD5D-9B70-9F338FBCCEC1}"/>
          </ac:spMkLst>
        </pc:spChg>
        <pc:spChg chg="del mod topLvl">
          <ac:chgData name="Amal R Babu" userId="3a292d0a-112b-4bc3-bf38-7771656893d2" providerId="ADAL" clId="{8AA88B98-E78D-4C1F-AA8A-7E7454ECCDBE}" dt="2022-06-29T08:26:48.404" v="614" actId="478"/>
          <ac:spMkLst>
            <pc:docMk/>
            <pc:sldMk cId="736354325" sldId="292"/>
            <ac:spMk id="1228" creationId="{76005B2B-213A-2E77-1510-F3B2A0D1FF7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30" creationId="{CD7C4FDD-F66A-52E3-B052-756848E484D0}"/>
          </ac:spMkLst>
        </pc:spChg>
        <pc:spChg chg="del mod topLvl">
          <ac:chgData name="Amal R Babu" userId="3a292d0a-112b-4bc3-bf38-7771656893d2" providerId="ADAL" clId="{8AA88B98-E78D-4C1F-AA8A-7E7454ECCDBE}" dt="2022-06-29T08:28:29.620" v="669" actId="478"/>
          <ac:spMkLst>
            <pc:docMk/>
            <pc:sldMk cId="736354325" sldId="292"/>
            <ac:spMk id="1231" creationId="{0B33F312-8032-B4E6-87B8-07EC8CE1DCFF}"/>
          </ac:spMkLst>
        </pc:spChg>
        <pc:spChg chg="del mod topLvl">
          <ac:chgData name="Amal R Babu" userId="3a292d0a-112b-4bc3-bf38-7771656893d2" providerId="ADAL" clId="{8AA88B98-E78D-4C1F-AA8A-7E7454ECCDBE}" dt="2022-06-29T08:28:35.217" v="671" actId="478"/>
          <ac:spMkLst>
            <pc:docMk/>
            <pc:sldMk cId="736354325" sldId="292"/>
            <ac:spMk id="1232" creationId="{E8A5AF9C-FABB-6BF4-E447-E5C60869FE22}"/>
          </ac:spMkLst>
        </pc:spChg>
        <pc:spChg chg="del mod topLvl">
          <ac:chgData name="Amal R Babu" userId="3a292d0a-112b-4bc3-bf38-7771656893d2" providerId="ADAL" clId="{8AA88B98-E78D-4C1F-AA8A-7E7454ECCDBE}" dt="2022-06-29T08:28:39.404" v="672" actId="478"/>
          <ac:spMkLst>
            <pc:docMk/>
            <pc:sldMk cId="736354325" sldId="292"/>
            <ac:spMk id="1233" creationId="{68813FE2-D587-0234-5242-9E1407EF4D7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9" creationId="{1DA5EB66-1AA6-0EC2-588B-DA23E97A7A57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7" creationId="{ECE714CB-F848-0577-8CF4-EBC5970875D3}"/>
          </ac:spMkLst>
        </pc:spChg>
        <pc:spChg chg="del mod topLvl">
          <ac:chgData name="Amal R Babu" userId="3a292d0a-112b-4bc3-bf38-7771656893d2" providerId="ADAL" clId="{8AA88B98-E78D-4C1F-AA8A-7E7454ECCDBE}" dt="2022-06-29T08:28:47.096" v="677" actId="478"/>
          <ac:spMkLst>
            <pc:docMk/>
            <pc:sldMk cId="736354325" sldId="292"/>
            <ac:spMk id="1268" creationId="{FA272683-8812-CE93-96A1-B4F479A6CBC9}"/>
          </ac:spMkLst>
        </pc:spChg>
        <pc:spChg chg="del mod topLvl">
          <ac:chgData name="Amal R Babu" userId="3a292d0a-112b-4bc3-bf38-7771656893d2" providerId="ADAL" clId="{8AA88B98-E78D-4C1F-AA8A-7E7454ECCDBE}" dt="2022-06-29T08:28:48.488" v="679" actId="478"/>
          <ac:spMkLst>
            <pc:docMk/>
            <pc:sldMk cId="736354325" sldId="292"/>
            <ac:spMk id="1269" creationId="{7C5DCDE5-E585-13A2-056C-E1247DEA1B77}"/>
          </ac:spMkLst>
        </pc:spChg>
        <pc:spChg chg="del mod topLvl">
          <ac:chgData name="Amal R Babu" userId="3a292d0a-112b-4bc3-bf38-7771656893d2" providerId="ADAL" clId="{8AA88B98-E78D-4C1F-AA8A-7E7454ECCDBE}" dt="2022-06-29T08:28:51.565" v="682" actId="478"/>
          <ac:spMkLst>
            <pc:docMk/>
            <pc:sldMk cId="736354325" sldId="292"/>
            <ac:spMk id="1270" creationId="{125334E6-3594-4C8E-F945-1CDA4B242B6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1" creationId="{3E64B9AC-3155-E934-0A65-676F4014D899}"/>
          </ac:spMkLst>
        </pc:spChg>
        <pc:spChg chg="del mod topLvl">
          <ac:chgData name="Amal R Babu" userId="3a292d0a-112b-4bc3-bf38-7771656893d2" providerId="ADAL" clId="{8AA88B98-E78D-4C1F-AA8A-7E7454ECCDBE}" dt="2022-06-29T08:28:50.850" v="681" actId="478"/>
          <ac:spMkLst>
            <pc:docMk/>
            <pc:sldMk cId="736354325" sldId="292"/>
            <ac:spMk id="1293" creationId="{063AA4EE-DFA6-EEF1-962C-367053712533}"/>
          </ac:spMkLst>
        </pc:spChg>
        <pc:spChg chg="del mod topLvl">
          <ac:chgData name="Amal R Babu" userId="3a292d0a-112b-4bc3-bf38-7771656893d2" providerId="ADAL" clId="{8AA88B98-E78D-4C1F-AA8A-7E7454ECCDBE}" dt="2022-06-29T08:28:52.507" v="683" actId="478"/>
          <ac:spMkLst>
            <pc:docMk/>
            <pc:sldMk cId="736354325" sldId="292"/>
            <ac:spMk id="1294" creationId="{3DF5E36A-3B48-7505-1C6D-CA7B460552C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5" creationId="{DC0E507A-7A41-BBD3-615B-6969968B9787}"/>
          </ac:spMkLst>
        </pc:spChg>
        <pc:spChg chg="del mod topLvl">
          <ac:chgData name="Amal R Babu" userId="3a292d0a-112b-4bc3-bf38-7771656893d2" providerId="ADAL" clId="{8AA88B98-E78D-4C1F-AA8A-7E7454ECCDBE}" dt="2022-06-29T08:30:10.937" v="709" actId="478"/>
          <ac:spMkLst>
            <pc:docMk/>
            <pc:sldMk cId="736354325" sldId="292"/>
            <ac:spMk id="1296" creationId="{057C5ED1-72B0-38D4-0DEE-E7BDEEC9965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7" creationId="{29F4407E-5D91-6797-7FFC-E2D65DC44004}"/>
          </ac:spMkLst>
        </pc:spChg>
        <pc:spChg chg="del mod topLvl">
          <ac:chgData name="Amal R Babu" userId="3a292d0a-112b-4bc3-bf38-7771656893d2" providerId="ADAL" clId="{8AA88B98-E78D-4C1F-AA8A-7E7454ECCDBE}" dt="2022-06-29T08:30:14.814" v="712" actId="478"/>
          <ac:spMkLst>
            <pc:docMk/>
            <pc:sldMk cId="736354325" sldId="292"/>
            <ac:spMk id="1298" creationId="{FE801034-AA70-B6D7-0AB3-B98E93DED6EA}"/>
          </ac:spMkLst>
        </pc:spChg>
        <pc:spChg chg="del mod topLvl">
          <ac:chgData name="Amal R Babu" userId="3a292d0a-112b-4bc3-bf38-7771656893d2" providerId="ADAL" clId="{8AA88B98-E78D-4C1F-AA8A-7E7454ECCDBE}" dt="2022-06-29T08:30:20.732" v="715" actId="478"/>
          <ac:spMkLst>
            <pc:docMk/>
            <pc:sldMk cId="736354325" sldId="292"/>
            <ac:spMk id="1299" creationId="{DF9F7A8C-1489-9736-EF8D-13D1C37DCC10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9" creationId="{12C6F1BA-8E96-0D3F-FEC4-565BF620D1D3}"/>
          </ac:spMkLst>
        </pc:spChg>
        <pc:spChg chg="del mod topLvl">
          <ac:chgData name="Amal R Babu" userId="3a292d0a-112b-4bc3-bf38-7771656893d2" providerId="ADAL" clId="{8AA88B98-E78D-4C1F-AA8A-7E7454ECCDBE}" dt="2022-06-29T08:30:14.173" v="711" actId="478"/>
          <ac:spMkLst>
            <pc:docMk/>
            <pc:sldMk cId="736354325" sldId="292"/>
            <ac:spMk id="1311" creationId="{BD19B99F-3D67-776A-B466-9FF75F5D577D}"/>
          </ac:spMkLst>
        </pc:spChg>
        <pc:spChg chg="del mod topLvl">
          <ac:chgData name="Amal R Babu" userId="3a292d0a-112b-4bc3-bf38-7771656893d2" providerId="ADAL" clId="{8AA88B98-E78D-4C1F-AA8A-7E7454ECCDBE}" dt="2022-06-29T08:30:15.627" v="713" actId="478"/>
          <ac:spMkLst>
            <pc:docMk/>
            <pc:sldMk cId="736354325" sldId="292"/>
            <ac:spMk id="1312" creationId="{F7DF536B-26D6-0C5D-F8DC-28D91B74C458}"/>
          </ac:spMkLst>
        </pc:spChg>
        <pc:spChg chg="del mod topLvl">
          <ac:chgData name="Amal R Babu" userId="3a292d0a-112b-4bc3-bf38-7771656893d2" providerId="ADAL" clId="{8AA88B98-E78D-4C1F-AA8A-7E7454ECCDBE}" dt="2022-06-29T08:30:20.072" v="714" actId="478"/>
          <ac:spMkLst>
            <pc:docMk/>
            <pc:sldMk cId="736354325" sldId="292"/>
            <ac:spMk id="1314" creationId="{FB8F5D36-CF83-7AE2-1853-27906DB7EE73}"/>
          </ac:spMkLst>
        </pc:spChg>
        <pc:spChg chg="del mod topLvl">
          <ac:chgData name="Amal R Babu" userId="3a292d0a-112b-4bc3-bf38-7771656893d2" providerId="ADAL" clId="{8AA88B98-E78D-4C1F-AA8A-7E7454ECCDBE}" dt="2022-06-29T08:30:21.963" v="716" actId="478"/>
          <ac:spMkLst>
            <pc:docMk/>
            <pc:sldMk cId="736354325" sldId="292"/>
            <ac:spMk id="1315" creationId="{DFEFCBE2-BFCC-9859-5FDF-7834395EDF1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33" creationId="{1E910833-5C69-011B-A92F-3C65C51C5CD7}"/>
          </ac:spMkLst>
        </pc:spChg>
        <pc:spChg chg="del mod topLvl">
          <ac:chgData name="Amal R Babu" userId="3a292d0a-112b-4bc3-bf38-7771656893d2" providerId="ADAL" clId="{8AA88B98-E78D-4C1F-AA8A-7E7454ECCDBE}" dt="2022-06-29T08:30:27.753" v="719" actId="478"/>
          <ac:spMkLst>
            <pc:docMk/>
            <pc:sldMk cId="736354325" sldId="292"/>
            <ac:spMk id="1334" creationId="{7A553530-B44F-139F-D317-2798F9D3B37B}"/>
          </ac:spMkLst>
        </pc:spChg>
        <pc:spChg chg="del mod topLvl">
          <ac:chgData name="Amal R Babu" userId="3a292d0a-112b-4bc3-bf38-7771656893d2" providerId="ADAL" clId="{8AA88B98-E78D-4C1F-AA8A-7E7454ECCDBE}" dt="2022-06-29T08:30:32.459" v="722" actId="478"/>
          <ac:spMkLst>
            <pc:docMk/>
            <pc:sldMk cId="736354325" sldId="292"/>
            <ac:spMk id="1335" creationId="{2C62C774-06E3-1770-97EE-DDECF676B205}"/>
          </ac:spMkLst>
        </pc:spChg>
        <pc:spChg chg="del mod topLvl">
          <ac:chgData name="Amal R Babu" userId="3a292d0a-112b-4bc3-bf38-7771656893d2" providerId="ADAL" clId="{8AA88B98-E78D-4C1F-AA8A-7E7454ECCDBE}" dt="2022-06-29T08:30:34.429" v="724" actId="478"/>
          <ac:spMkLst>
            <pc:docMk/>
            <pc:sldMk cId="736354325" sldId="292"/>
            <ac:spMk id="1336" creationId="{F0448D0E-6C57-3367-5ECE-8F4170E770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8:30:30.259" v="720" actId="6549"/>
          <ac:spMkLst>
            <pc:docMk/>
            <pc:sldMk cId="736354325" sldId="292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60" creationId="{22AA9118-0146-FD4A-BECF-A463B620B1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61" creationId="{5A9A9A74-D2D4-9CA2-501F-7D57A949F524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2" creationId="{66C5C6D6-B062-A993-2A1A-9CD696BD49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3" creationId="{614CB8FE-7E7F-68C1-1432-66EFF32DB40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4" creationId="{98C29291-3153-BE25-A616-586171857F41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5" creationId="{3814DCCA-EFC8-55D6-7B21-293747A45E27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1" creationId="{A1B997A2-E144-0875-D442-7AF4584EEE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4" creationId="{3A22F41B-C23A-06E7-298C-D274DB0EDAFC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9" creationId="{DDCBE322-E625-7821-2139-4E679950985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0" creationId="{9D995134-3017-65C3-339E-2672CF16514A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1" creationId="{E791EE71-BAA3-5E2F-AA95-E2B01E8CDE1E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2" creationId="{78FDF0E8-1494-3B0D-9B68-A3BADC4BFBB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6" creationId="{03A4F14A-5A36-239F-229A-391E84DC0599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27" creationId="{9DA374C8-F7A2-6EE8-C1CF-C1746561072E}"/>
          </ac:spMkLst>
        </pc:spChg>
        <pc:grpChg chg="add del mod topLvl">
          <ac:chgData name="Amal R Babu" userId="3a292d0a-112b-4bc3-bf38-7771656893d2" providerId="ADAL" clId="{8AA88B98-E78D-4C1F-AA8A-7E7454ECCDBE}" dt="2022-06-29T08:30:23.941" v="717" actId="165"/>
          <ac:grpSpMkLst>
            <pc:docMk/>
            <pc:sldMk cId="736354325" sldId="292"/>
            <ac:grpSpMk id="7" creationId="{5B142FEF-D123-60A9-74AE-CBF7B2D08FCA}"/>
          </ac:grpSpMkLst>
        </pc:grpChg>
        <pc:grpChg chg="add del mod topLvl">
          <ac:chgData name="Amal R Babu" userId="3a292d0a-112b-4bc3-bf38-7771656893d2" providerId="ADAL" clId="{8AA88B98-E78D-4C1F-AA8A-7E7454ECCDBE}" dt="2022-06-29T08:29:42.055" v="706" actId="165"/>
          <ac:grpSpMkLst>
            <pc:docMk/>
            <pc:sldMk cId="736354325" sldId="292"/>
            <ac:grpSpMk id="8" creationId="{158B0995-9434-54FE-A2D6-207AFEFBBC2B}"/>
          </ac:grpSpMkLst>
        </pc:grpChg>
        <pc:grpChg chg="add del mod topLvl">
          <ac:chgData name="Amal R Babu" userId="3a292d0a-112b-4bc3-bf38-7771656893d2" providerId="ADAL" clId="{8AA88B98-E78D-4C1F-AA8A-7E7454ECCDBE}" dt="2022-06-29T08:28:44.132" v="675" actId="165"/>
          <ac:grpSpMkLst>
            <pc:docMk/>
            <pc:sldMk cId="736354325" sldId="292"/>
            <ac:grpSpMk id="9" creationId="{F7E1CA88-07E9-056C-1E3A-7E772A81A97B}"/>
          </ac:grpSpMkLst>
        </pc:grpChg>
        <pc:grpChg chg="add del mod topLvl">
          <ac:chgData name="Amal R Babu" userId="3a292d0a-112b-4bc3-bf38-7771656893d2" providerId="ADAL" clId="{8AA88B98-E78D-4C1F-AA8A-7E7454ECCDBE}" dt="2022-06-29T08:28:23.747" v="667" actId="165"/>
          <ac:grpSpMkLst>
            <pc:docMk/>
            <pc:sldMk cId="736354325" sldId="292"/>
            <ac:grpSpMk id="10" creationId="{CB2EDC67-18CE-3515-76ED-2CC4A4ED1867}"/>
          </ac:grpSpMkLst>
        </pc:grpChg>
        <pc:grpChg chg="add del mod topLvl">
          <ac:chgData name="Amal R Babu" userId="3a292d0a-112b-4bc3-bf38-7771656893d2" providerId="ADAL" clId="{8AA88B98-E78D-4C1F-AA8A-7E7454ECCDBE}" dt="2022-06-29T08:26:22.946" v="609" actId="165"/>
          <ac:grpSpMkLst>
            <pc:docMk/>
            <pc:sldMk cId="736354325" sldId="292"/>
            <ac:grpSpMk id="11" creationId="{3FC6D1CF-F897-247B-1EBE-D3AF1F81EB86}"/>
          </ac:grpSpMkLst>
        </pc:grpChg>
        <pc:grpChg chg="add del mod topLvl">
          <ac:chgData name="Amal R Babu" userId="3a292d0a-112b-4bc3-bf38-7771656893d2" providerId="ADAL" clId="{8AA88B98-E78D-4C1F-AA8A-7E7454ECCDBE}" dt="2022-06-29T08:25:45.463" v="602" actId="165"/>
          <ac:grpSpMkLst>
            <pc:docMk/>
            <pc:sldMk cId="736354325" sldId="292"/>
            <ac:grpSpMk id="12" creationId="{A05C0163-1925-91CA-3C70-0218A78549BE}"/>
          </ac:grpSpMkLst>
        </pc:grpChg>
        <pc:grpChg chg="add del mod topLvl">
          <ac:chgData name="Amal R Babu" userId="3a292d0a-112b-4bc3-bf38-7771656893d2" providerId="ADAL" clId="{8AA88B98-E78D-4C1F-AA8A-7E7454ECCDBE}" dt="2022-06-29T08:18:51.182" v="556" actId="165"/>
          <ac:grpSpMkLst>
            <pc:docMk/>
            <pc:sldMk cId="736354325" sldId="292"/>
            <ac:grpSpMk id="13" creationId="{9FF9E36B-52E8-A4A7-C3D1-818E888922D0}"/>
          </ac:grpSpMkLst>
        </pc:grpChg>
        <pc:grpChg chg="add del mod topLvl">
          <ac:chgData name="Amal R Babu" userId="3a292d0a-112b-4bc3-bf38-7771656893d2" providerId="ADAL" clId="{8AA88B98-E78D-4C1F-AA8A-7E7454ECCDBE}" dt="2022-06-29T08:17:07.628" v="521" actId="165"/>
          <ac:grpSpMkLst>
            <pc:docMk/>
            <pc:sldMk cId="736354325" sldId="292"/>
            <ac:grpSpMk id="14" creationId="{28D6B119-170B-CE35-AB04-C67E1C08F969}"/>
          </ac:grpSpMkLst>
        </pc:grpChg>
        <pc:grpChg chg="add del mod topLvl">
          <ac:chgData name="Amal R Babu" userId="3a292d0a-112b-4bc3-bf38-7771656893d2" providerId="ADAL" clId="{8AA88B98-E78D-4C1F-AA8A-7E7454ECCDBE}" dt="2022-06-29T08:16:44.940" v="517" actId="165"/>
          <ac:grpSpMkLst>
            <pc:docMk/>
            <pc:sldMk cId="736354325" sldId="292"/>
            <ac:grpSpMk id="15" creationId="{0392AAF4-489D-4E21-9BF4-9600AAD1B863}"/>
          </ac:grpSpMkLst>
        </pc:grpChg>
        <pc:grpChg chg="add del mod topLvl">
          <ac:chgData name="Amal R Babu" userId="3a292d0a-112b-4bc3-bf38-7771656893d2" providerId="ADAL" clId="{8AA88B98-E78D-4C1F-AA8A-7E7454ECCDBE}" dt="2022-06-29T06:46:55.775" v="488" actId="165"/>
          <ac:grpSpMkLst>
            <pc:docMk/>
            <pc:sldMk cId="736354325" sldId="292"/>
            <ac:grpSpMk id="16" creationId="{FEFBAF49-1527-E28F-1FFE-B368B646B6E1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7" creationId="{6876B113-05D8-5256-B8D2-BC19F7E84800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8" creationId="{C8730DEA-B806-7850-45FF-C0E6DF8EBB58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9" creationId="{6E8CD41C-F38D-9732-E9E6-C77C74B6FDB7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20" creationId="{ABF659E2-3D33-01B1-A0CA-1A1CEAE9CDE7}"/>
          </ac:grpSpMkLst>
        </pc:grpChg>
        <pc:grpChg chg="add mod ord topLvl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23" creationId="{C61D60BF-E0E1-A466-7F0F-8DC68287DF3E}"/>
          </ac:grpSpMkLst>
        </pc:grpChg>
        <pc:grpChg chg="add del mod">
          <ac:chgData name="Amal R Babu" userId="3a292d0a-112b-4bc3-bf38-7771656893d2" providerId="ADAL" clId="{8AA88B98-E78D-4C1F-AA8A-7E7454ECCDBE}" dt="2022-06-29T08:17:06.475" v="520" actId="165"/>
          <ac:grpSpMkLst>
            <pc:docMk/>
            <pc:sldMk cId="736354325" sldId="292"/>
            <ac:grpSpMk id="24" creationId="{6DFBC9D8-6F84-C24E-6CE5-669D446E7FF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5" creationId="{E50B0526-CBBE-4FC5-CE55-DEE029353F2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6" creationId="{AEC0CD58-F4B0-3FDB-A716-A19BCCFB3E0E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7" creationId="{53B1F86A-DA01-3298-1DF2-52168BAF3E3F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8" creationId="{B16F9A94-D7D5-1419-4436-26297D5ADC38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9" creationId="{F83D7022-5EC8-538C-4A5D-F251C4017111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0" creationId="{2686764F-1192-DFFC-5B74-DBB3ABB5AD1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1" creationId="{30CC112D-CD03-515E-47AE-6E3BAC92F10A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2" creationId="{FD998401-ECAC-E19B-152F-719DAACC0127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3" creationId="{51DDDD03-F9DB-6CAF-56D5-C7B2150B620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4" creationId="{65C98B24-AE58-6C71-5988-C8EA221158F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5" creationId="{084BF1D5-214F-72C5-27A2-77DE08D4B643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6" creationId="{12E745DE-7D21-5E78-BC0F-8DE95B04497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7" creationId="{EF9CAD97-E9DD-4018-3B4E-5E5B2506161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8" creationId="{B4DE2F84-A796-4669-7598-88B5BAD31340}"/>
          </ac:grpSpMkLst>
        </pc:grpChg>
        <pc:grpChg chg="add mod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39" creationId="{0C5197CB-8BE0-D62E-CF2A-2D239EB1C857}"/>
          </ac:grpSpMkLst>
        </pc:grpChg>
        <pc:grpChg chg="add mod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41" creationId="{44450FB7-6FC5-6B03-7260-B702C3F55741}"/>
          </ac:grpSpMkLst>
        </pc:grpChg>
        <pc:grpChg chg="add mod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42" creationId="{0A49BF1A-13E4-7230-5018-0ADB00CEE4DE}"/>
          </ac:grpSpMkLst>
        </pc:grpChg>
        <pc:grpChg chg="add mod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43" creationId="{F5E8F27D-7606-5DB9-3D5C-2C2ED3B83313}"/>
          </ac:grpSpMkLst>
        </pc:grpChg>
        <pc:grpChg chg="add mod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44" creationId="{65B8EEBD-CDF7-2F77-3C73-A950C9B76E94}"/>
          </ac:grpSpMkLst>
        </pc:grpChg>
        <pc:grpChg chg="add mod topLvl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286" creationId="{44531B84-4C51-89B6-3D43-3BDB57D03A53}"/>
          </ac:grpSpMkLst>
        </pc:grpChg>
        <pc:grpChg chg="add mod topLvl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292" creationId="{EE3B7A4F-31D6-73F2-608E-CBB217D2BD4F}"/>
          </ac:grpSpMkLst>
        </pc:grpChg>
        <pc:grpChg chg="add mod topLvl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298" creationId="{D60C5AFF-EFEA-CD5D-FA5D-574AD26F8843}"/>
          </ac:grpSpMkLst>
        </pc:grpChg>
        <pc:grpChg chg="del mod topLvl">
          <ac:chgData name="Amal R Babu" userId="3a292d0a-112b-4bc3-bf38-7771656893d2" providerId="ADAL" clId="{8AA88B98-E78D-4C1F-AA8A-7E7454ECCDBE}" dt="2022-06-29T06:46:59.186" v="489" actId="478"/>
          <ac:grpSpMkLst>
            <pc:docMk/>
            <pc:sldMk cId="736354325" sldId="292"/>
            <ac:grpSpMk id="778" creationId="{D7A317DA-0EF7-A689-E776-9485AE091C0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85" creationId="{0E01EC0F-63A2-947F-D315-B4D0AE635F8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5" creationId="{4FB71F12-B579-22E8-6D18-DC94999A5ED6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8" creationId="{BD2C435E-9224-F743-5B87-B54A1AE198F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1" creationId="{A79D7670-89DC-A754-2174-FB5E04436631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4" creationId="{8DAEEF7B-5A1F-986D-6F43-E63080325F1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06" creationId="{FCACA6DA-21E7-5D1D-DB81-1AB2AE5A23B2}"/>
          </ac:grpSpMkLst>
        </pc:grpChg>
        <pc:grpChg chg="del mod topLvl">
          <ac:chgData name="Amal R Babu" userId="3a292d0a-112b-4bc3-bf38-7771656893d2" providerId="ADAL" clId="{8AA88B98-E78D-4C1F-AA8A-7E7454ECCDBE}" dt="2022-06-29T08:17:23.627" v="523" actId="478"/>
          <ac:grpSpMkLst>
            <pc:docMk/>
            <pc:sldMk cId="736354325" sldId="292"/>
            <ac:grpSpMk id="1109" creationId="{B5B69401-94B3-429A-E64E-1205D072F75B}"/>
          </ac:grpSpMkLst>
        </pc:grpChg>
        <pc:grpChg chg="del mod topLvl">
          <ac:chgData name="Amal R Babu" userId="3a292d0a-112b-4bc3-bf38-7771656893d2" providerId="ADAL" clId="{8AA88B98-E78D-4C1F-AA8A-7E7454ECCDBE}" dt="2022-06-29T08:18:40.306" v="554" actId="478"/>
          <ac:grpSpMkLst>
            <pc:docMk/>
            <pc:sldMk cId="736354325" sldId="292"/>
            <ac:grpSpMk id="1115" creationId="{7FD79059-34F0-17A5-D082-C3D4D4DE9BB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72" creationId="{7FAA4C78-933D-140E-A4E0-6229513C4D9F}"/>
          </ac:grpSpMkLst>
        </pc:grpChg>
        <pc:grpChg chg="del mod topLvl">
          <ac:chgData name="Amal R Babu" userId="3a292d0a-112b-4bc3-bf38-7771656893d2" providerId="ADAL" clId="{8AA88B98-E78D-4C1F-AA8A-7E7454ECCDBE}" dt="2022-06-29T08:25:59.396" v="604" actId="478"/>
          <ac:grpSpMkLst>
            <pc:docMk/>
            <pc:sldMk cId="736354325" sldId="292"/>
            <ac:grpSpMk id="1175" creationId="{55C9A77E-CF8A-E8C1-88B4-D8739AFA3391}"/>
          </ac:grpSpMkLst>
        </pc:grpChg>
        <pc:grpChg chg="del mod topLvl">
          <ac:chgData name="Amal R Babu" userId="3a292d0a-112b-4bc3-bf38-7771656893d2" providerId="ADAL" clId="{8AA88B98-E78D-4C1F-AA8A-7E7454ECCDBE}" dt="2022-06-29T08:26:19.164" v="607" actId="478"/>
          <ac:grpSpMkLst>
            <pc:docMk/>
            <pc:sldMk cId="736354325" sldId="292"/>
            <ac:grpSpMk id="1181" creationId="{C0AC2C81-E74F-1A8C-ECF6-61776906B506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17" creationId="{1A55AB4A-6FA8-53FF-640D-45367C5F9A5E}"/>
          </ac:grpSpMkLst>
        </pc:grpChg>
        <pc:grpChg chg="del mod topLvl">
          <ac:chgData name="Amal R Babu" userId="3a292d0a-112b-4bc3-bf38-7771656893d2" providerId="ADAL" clId="{8AA88B98-E78D-4C1F-AA8A-7E7454ECCDBE}" dt="2022-06-29T08:26:32.630" v="611" actId="478"/>
          <ac:grpSpMkLst>
            <pc:docMk/>
            <pc:sldMk cId="736354325" sldId="292"/>
            <ac:grpSpMk id="1220" creationId="{4143B848-AE56-7B43-B3A3-213DCC991F6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23" creationId="{795F9EC2-C7F5-1BE1-0C83-18CD6B955425}"/>
          </ac:grpSpMkLst>
        </pc:grpChg>
        <pc:grpChg chg="del mod topLvl">
          <ac:chgData name="Amal R Babu" userId="3a292d0a-112b-4bc3-bf38-7771656893d2" providerId="ADAL" clId="{8AA88B98-E78D-4C1F-AA8A-7E7454ECCDBE}" dt="2022-06-29T08:26:48.404" v="614" actId="478"/>
          <ac:grpSpMkLst>
            <pc:docMk/>
            <pc:sldMk cId="736354325" sldId="292"/>
            <ac:grpSpMk id="1226" creationId="{ABBDA284-7811-86AE-9978-3DD9D9B75AB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38" creationId="{5DA7163E-F69C-6574-0C7F-51EADD1412C6}"/>
          </ac:grpSpMkLst>
        </pc:grpChg>
        <pc:grpChg chg="del mod topLvl">
          <ac:chgData name="Amal R Babu" userId="3a292d0a-112b-4bc3-bf38-7771656893d2" providerId="ADAL" clId="{8AA88B98-E78D-4C1F-AA8A-7E7454ECCDBE}" dt="2022-06-29T08:28:29.081" v="668" actId="478"/>
          <ac:grpSpMkLst>
            <pc:docMk/>
            <pc:sldMk cId="736354325" sldId="292"/>
            <ac:grpSpMk id="1241" creationId="{2A587604-BCDD-2319-A34C-58310F41C074}"/>
          </ac:grpSpMkLst>
        </pc:grpChg>
        <pc:grpChg chg="del mod topLvl">
          <ac:chgData name="Amal R Babu" userId="3a292d0a-112b-4bc3-bf38-7771656893d2" providerId="ADAL" clId="{8AA88B98-E78D-4C1F-AA8A-7E7454ECCDBE}" dt="2022-06-29T08:28:40.155" v="673" actId="478"/>
          <ac:grpSpMkLst>
            <pc:docMk/>
            <pc:sldMk cId="736354325" sldId="292"/>
            <ac:grpSpMk id="1247" creationId="{09814D3C-2711-574B-DBA0-2BF1C887BA8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83" creationId="{5BDE9DC9-4573-D4DC-BD09-4E9009F400F2}"/>
          </ac:grpSpMkLst>
        </pc:grpChg>
        <pc:grpChg chg="del mod topLvl">
          <ac:chgData name="Amal R Babu" userId="3a292d0a-112b-4bc3-bf38-7771656893d2" providerId="ADAL" clId="{8AA88B98-E78D-4C1F-AA8A-7E7454ECCDBE}" dt="2022-06-29T08:28:46.478" v="676" actId="478"/>
          <ac:grpSpMkLst>
            <pc:docMk/>
            <pc:sldMk cId="736354325" sldId="292"/>
            <ac:grpSpMk id="1286" creationId="{CB5B2B96-1207-99E3-4EE8-39A90951E057}"/>
          </ac:grpSpMkLst>
        </pc:grpChg>
        <pc:grpChg chg="del mod topLvl">
          <ac:chgData name="Amal R Babu" userId="3a292d0a-112b-4bc3-bf38-7771656893d2" providerId="ADAL" clId="{8AA88B98-E78D-4C1F-AA8A-7E7454ECCDBE}" dt="2022-06-29T08:28:47.888" v="678" actId="478"/>
          <ac:grpSpMkLst>
            <pc:docMk/>
            <pc:sldMk cId="736354325" sldId="292"/>
            <ac:grpSpMk id="1289" creationId="{FB0B5819-A654-F6A6-9813-895E09BC687B}"/>
          </ac:grpSpMkLst>
        </pc:grpChg>
        <pc:grpChg chg="del mod topLvl">
          <ac:chgData name="Amal R Babu" userId="3a292d0a-112b-4bc3-bf38-7771656893d2" providerId="ADAL" clId="{8AA88B98-E78D-4C1F-AA8A-7E7454ECCDBE}" dt="2022-06-29T08:28:50.850" v="681" actId="478"/>
          <ac:grpSpMkLst>
            <pc:docMk/>
            <pc:sldMk cId="736354325" sldId="292"/>
            <ac:grpSpMk id="1292" creationId="{4C12AF52-DD88-6EA1-A9D1-8577D421B205}"/>
          </ac:grpSpMkLst>
        </pc:grpChg>
        <pc:grpChg chg="del mod topLvl">
          <ac:chgData name="Amal R Babu" userId="3a292d0a-112b-4bc3-bf38-7771656893d2" providerId="ADAL" clId="{8AA88B98-E78D-4C1F-AA8A-7E7454ECCDBE}" dt="2022-06-29T08:30:11.765" v="710" actId="478"/>
          <ac:grpSpMkLst>
            <pc:docMk/>
            <pc:sldMk cId="736354325" sldId="292"/>
            <ac:grpSpMk id="1304" creationId="{307ED225-544C-9266-56A6-49B2996006E0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07" creationId="{D6E26F85-B01A-C5D0-CE46-2AAE7AD6E4B6}"/>
          </ac:grpSpMkLst>
        </pc:grpChg>
        <pc:grpChg chg="del mod topLvl">
          <ac:chgData name="Amal R Babu" userId="3a292d0a-112b-4bc3-bf38-7771656893d2" providerId="ADAL" clId="{8AA88B98-E78D-4C1F-AA8A-7E7454ECCDBE}" dt="2022-06-29T08:30:20.072" v="714" actId="478"/>
          <ac:grpSpMkLst>
            <pc:docMk/>
            <pc:sldMk cId="736354325" sldId="292"/>
            <ac:grpSpMk id="1313" creationId="{424B67A2-94B6-6C64-AA08-E271C1B2A6EE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49" creationId="{6B89591F-65B6-198F-D72F-629B800A6BD2}"/>
          </ac:grpSpMkLst>
        </pc:grpChg>
        <pc:grpChg chg="del mod topLvl">
          <ac:chgData name="Amal R Babu" userId="3a292d0a-112b-4bc3-bf38-7771656893d2" providerId="ADAL" clId="{8AA88B98-E78D-4C1F-AA8A-7E7454ECCDBE}" dt="2022-06-29T08:30:26.283" v="718" actId="478"/>
          <ac:grpSpMkLst>
            <pc:docMk/>
            <pc:sldMk cId="736354325" sldId="292"/>
            <ac:grpSpMk id="1352" creationId="{7A58C5C5-0E46-D12C-78BD-70EAA7BF9F7B}"/>
          </ac:grpSpMkLst>
        </pc:grpChg>
        <pc:grpChg chg="del mod topLvl">
          <ac:chgData name="Amal R Babu" userId="3a292d0a-112b-4bc3-bf38-7771656893d2" providerId="ADAL" clId="{8AA88B98-E78D-4C1F-AA8A-7E7454ECCDBE}" dt="2022-06-29T08:30:31.696" v="721" actId="478"/>
          <ac:grpSpMkLst>
            <pc:docMk/>
            <pc:sldMk cId="736354325" sldId="292"/>
            <ac:grpSpMk id="1355" creationId="{F16BB298-0EF1-C83B-EB16-A0121545CD3E}"/>
          </ac:grpSpMkLst>
        </pc:grpChg>
        <pc:grpChg chg="del mod topLvl">
          <ac:chgData name="Amal R Babu" userId="3a292d0a-112b-4bc3-bf38-7771656893d2" providerId="ADAL" clId="{8AA88B98-E78D-4C1F-AA8A-7E7454ECCDBE}" dt="2022-06-29T08:30:33.467" v="723" actId="478"/>
          <ac:grpSpMkLst>
            <pc:docMk/>
            <pc:sldMk cId="736354325" sldId="292"/>
            <ac:grpSpMk id="1358" creationId="{C4A942CC-708F-298F-3447-71F01926BB2D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0" creationId="{6940620D-C759-8E24-E93E-CE5AA39C97CF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3" creationId="{DE6D4A32-4684-23E5-B16A-4D7D692B878C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9" creationId="{FFC1F084-00ED-1BD5-879F-F0735E5D173E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5" creationId="{6675CF5F-0B60-7E6E-4191-C007367626C4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8" creationId="{43C0D8A7-B17D-4AE8-89C6-C324B43DD0E6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1" creationId="{C18036D0-A302-2164-36A6-957AB0295148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4" creationId="{9E590C36-96AC-8351-AA86-B26500A1BD6A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502" creationId="{DAA7F109-EA73-78F0-1784-DC0608E560E1}"/>
          </ac:grpSpMkLst>
        </pc:grpChg>
        <pc:grpChg chg="del mod topLvl">
          <ac:chgData name="Amal R Babu" userId="3a292d0a-112b-4bc3-bf38-7771656893d2" providerId="ADAL" clId="{8AA88B98-E78D-4C1F-AA8A-7E7454ECCDBE}" dt="2022-06-29T08:30:14.173" v="711" actId="478"/>
          <ac:grpSpMkLst>
            <pc:docMk/>
            <pc:sldMk cId="736354325" sldId="292"/>
            <ac:grpSpMk id="1504" creationId="{B8F2637F-30E6-962C-FE11-C468E5D0B577}"/>
          </ac:grpSpMkLst>
        </pc:grpChg>
        <pc:grpChg chg="del mod topLvl">
          <ac:chgData name="Amal R Babu" userId="3a292d0a-112b-4bc3-bf38-7771656893d2" providerId="ADAL" clId="{8AA88B98-E78D-4C1F-AA8A-7E7454ECCDBE}" dt="2022-06-29T08:28:34.548" v="670" actId="478"/>
          <ac:grpSpMkLst>
            <pc:docMk/>
            <pc:sldMk cId="736354325" sldId="292"/>
            <ac:grpSpMk id="1506" creationId="{107FC57A-45AB-FC7B-6394-CCD65EEEDC8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10" creationId="{30D32635-9111-BEA5-C392-12B9ABCD144B}"/>
          </ac:grpSpMkLst>
        </pc:grpChg>
        <pc:grpChg chg="del mod topLvl">
          <ac:chgData name="Amal R Babu" userId="3a292d0a-112b-4bc3-bf38-7771656893d2" providerId="ADAL" clId="{8AA88B98-E78D-4C1F-AA8A-7E7454ECCDBE}" dt="2022-06-29T06:47:58.512" v="505" actId="478"/>
          <ac:grpSpMkLst>
            <pc:docMk/>
            <pc:sldMk cId="736354325" sldId="292"/>
            <ac:grpSpMk id="1511" creationId="{FCDC2BB8-631F-ED16-4C14-97EDBD4D368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4" creationId="{616DE93D-E7A4-FFFC-9B55-6EF816D75EBE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5" creationId="{FC95D387-F5ED-3AC9-AA93-D64ECA26FD08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6" creationId="{B5D8FAF4-5DA5-E047-E522-D6B94024CE1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7" creationId="{448D6360-35E2-815D-49BB-E00561224BC1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9" creationId="{3136B227-1109-F887-3916-F06DCC115E6F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0" creationId="{AC6D9FE5-B7C3-663B-D771-FE98B0E7B72D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1" creationId="{3871ACA0-03FB-CFB2-4A2B-C142439FF089}"/>
          </ac:grpSpMkLst>
        </pc:grpChg>
        <pc:grpChg chg="del">
          <ac:chgData name="Amal R Babu" userId="3a292d0a-112b-4bc3-bf38-7771656893d2" providerId="ADAL" clId="{8AA88B98-E78D-4C1F-AA8A-7E7454ECCDBE}" dt="2022-06-29T06:35:20.420" v="351" actId="478"/>
          <ac:grpSpMkLst>
            <pc:docMk/>
            <pc:sldMk cId="736354325" sldId="292"/>
            <ac:grpSpMk id="1552" creationId="{EEA4AB84-09A1-91B8-55D7-26A6D06D38DC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64" creationId="{74B68E14-8A71-949C-E5E2-1282ABCC5B81}"/>
          </ac:grpSpMkLst>
        </pc:grpChg>
        <pc:grpChg chg="mod">
          <ac:chgData name="Amal R Babu" userId="3a292d0a-112b-4bc3-bf38-7771656893d2" providerId="ADAL" clId="{8AA88B98-E78D-4C1F-AA8A-7E7454ECCDBE}" dt="2022-06-29T08:29:45.440" v="708" actId="1076"/>
          <ac:grpSpMkLst>
            <pc:docMk/>
            <pc:sldMk cId="736354325" sldId="292"/>
            <ac:grpSpMk id="1565" creationId="{6651E498-E894-88B0-323C-F0B5EC3EDB94}"/>
          </ac:grpSpMkLst>
        </pc:grpChg>
        <pc:grpChg chg="del">
          <ac:chgData name="Amal R Babu" userId="3a292d0a-112b-4bc3-bf38-7771656893d2" providerId="ADAL" clId="{8AA88B98-E78D-4C1F-AA8A-7E7454ECCDBE}" dt="2022-06-29T06:30:59.546" v="320" actId="165"/>
          <ac:grpSpMkLst>
            <pc:docMk/>
            <pc:sldMk cId="736354325" sldId="292"/>
            <ac:grpSpMk id="1566" creationId="{334842D9-846D-5C95-18CB-73C517B47D5F}"/>
          </ac:grpSpMkLst>
        </pc:grpChg>
        <pc:picChg chg="add del mod">
          <ac:chgData name="Amal R Babu" userId="3a292d0a-112b-4bc3-bf38-7771656893d2" providerId="ADAL" clId="{8AA88B98-E78D-4C1F-AA8A-7E7454ECCDBE}" dt="2022-06-29T06:12:33.296" v="103" actId="478"/>
          <ac:picMkLst>
            <pc:docMk/>
            <pc:sldMk cId="736354325" sldId="292"/>
            <ac:picMk id="3" creationId="{2EBE33C3-2034-D5D8-61BD-B2D0DA36C060}"/>
          </ac:picMkLst>
        </pc:picChg>
        <pc:picChg chg="add del mod ord">
          <ac:chgData name="Amal R Babu" userId="3a292d0a-112b-4bc3-bf38-7771656893d2" providerId="ADAL" clId="{8AA88B98-E78D-4C1F-AA8A-7E7454ECCDBE}" dt="2022-06-29T08:37:09.066" v="820" actId="478"/>
          <ac:picMkLst>
            <pc:docMk/>
            <pc:sldMk cId="736354325" sldId="292"/>
            <ac:picMk id="6" creationId="{ECFBC2A2-657A-A171-FC80-B50AE8D063AD}"/>
          </ac:picMkLst>
        </pc:picChg>
      </pc:sldChg>
      <pc:sldChg chg="addSp delSp modSp add mod modAnim">
        <pc:chgData name="Amal R Babu" userId="3a292d0a-112b-4bc3-bf38-7771656893d2" providerId="ADAL" clId="{8AA88B98-E78D-4C1F-AA8A-7E7454ECCDBE}" dt="2022-06-29T08:54:31.957" v="1008"/>
        <pc:sldMkLst>
          <pc:docMk/>
          <pc:sldMk cId="1985747097" sldId="293"/>
        </pc:sldMkLst>
        <pc:spChg chg="add del mod">
          <ac:chgData name="Amal R Babu" userId="3a292d0a-112b-4bc3-bf38-7771656893d2" providerId="ADAL" clId="{8AA88B98-E78D-4C1F-AA8A-7E7454ECCDBE}" dt="2022-06-29T08:49:27.335" v="943" actId="478"/>
          <ac:spMkLst>
            <pc:docMk/>
            <pc:sldMk cId="1985747097" sldId="293"/>
            <ac:spMk id="10" creationId="{7B04EC5F-D727-ACAE-0A25-92F4A0108F4B}"/>
          </ac:spMkLst>
        </pc:spChg>
        <pc:spChg chg="add del mod">
          <ac:chgData name="Amal R Babu" userId="3a292d0a-112b-4bc3-bf38-7771656893d2" providerId="ADAL" clId="{8AA88B98-E78D-4C1F-AA8A-7E7454ECCDBE}" dt="2022-06-29T08:52:49.294" v="995" actId="478"/>
          <ac:spMkLst>
            <pc:docMk/>
            <pc:sldMk cId="1985747097" sldId="293"/>
            <ac:spMk id="14" creationId="{BFB3FAAA-ABF0-5109-E8BD-C227CDF4311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1" creationId="{FFA85503-935A-0E69-7455-7486CF6DD58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0" creationId="{BDF5568A-6845-0298-AA92-4F3BF96479F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2" creationId="{4D053C0C-6C0D-FBF8-1035-83BCCF7961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3" creationId="{F16B4DF2-6D29-67C0-2ED2-E7EE1CB054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0" creationId="{6343BF8F-AACD-1B10-C904-2DE6DA5A9BC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6" creationId="{30A00217-3B61-5F73-3D53-7DE659D9C13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2" creationId="{8EB77827-3C81-AC15-95A4-D52DB28CA66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3" creationId="{96CF70B0-441C-B980-5851-3109E449E375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800" creationId="{FDE1D6EC-6D82-8C55-C28E-C49B1929487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8" creationId="{EC7AACE4-F20E-CE34-B3C8-995C34FE9B0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0" creationId="{C3B955DF-31DC-B102-E4F3-725A72171A6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4" creationId="{10DABBA9-6B5E-134A-83C5-665CB1AFB42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4" creationId="{B7E4DD8F-A563-EDA7-0857-979A9451394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6" creationId="{4F852FF7-7BDC-7383-9A7E-BC6865C536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80" creationId="{80DE5FD9-AB79-574B-0CE2-EC495CC4B01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1" creationId="{18037F8A-F568-409B-9BE3-2B0B096E300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3" creationId="{4ED0D57A-F028-9471-1615-79144BD9820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5" creationId="{8B40258E-9B35-E7B3-0C02-B30A750232B4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0" creationId="{CD7C4FDD-F66A-52E3-B052-756848E484D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40" creationId="{4AF34063-7D98-7E26-7848-796D64F20FA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7" creationId="{ECE714CB-F848-0577-8CF4-EBC5970875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5" creationId="{22F558D8-F25A-8C0F-F9A2-84C678C3409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5" creationId="{DC0E507A-7A41-BBD3-615B-6969968B9787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7" creationId="{29F4407E-5D91-6797-7FFC-E2D65DC4400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9" creationId="{12C6F1BA-8E96-0D3F-FEC4-565BF620D1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33" creationId="{1E910833-5C69-011B-A92F-3C65C51C5CD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1" creationId="{B505BEF6-2ABB-4D05-9DE6-FCF698EF7BD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61" creationId="{5A9A9A74-D2D4-9CA2-501F-7D57A949F5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2" creationId="{C780CE59-FB8F-A2CF-1186-8B417DF318E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3" creationId="{6D46C634-6074-39F2-94E3-832E8050B0A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4" creationId="{60028575-3F00-5131-5E27-521C17665DF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5" creationId="{C24DD65B-451C-1701-271E-378C697959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6" creationId="{46D1D95F-17AB-C1B2-4F84-D7A9E7D66C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7" creationId="{633F82C3-6A16-17A1-7C33-A021A62E29A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8" creationId="{3A653699-69F1-82E0-2D37-8C85FDB7F3D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9" creationId="{A95FBD49-E14C-558F-0380-56D7F4BC515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50" creationId="{8DFBF5C6-21E2-5021-756C-536EE4249A45}"/>
          </ac:spMkLst>
        </pc:s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2" creationId="{0A1FD58E-B6DD-DDF5-2511-D3AAE813A52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3" creationId="{04B81493-EC3C-8A99-5A81-23E9E4E8A220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4" creationId="{F5B07291-697B-DD45-4134-74A3A931338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5" creationId="{F9539831-1CEA-1587-F16F-5FE79385254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6" creationId="{0CA74211-49F5-AC5E-B491-847D964D900A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7" creationId="{089C02E1-F934-1FBC-AA0E-27BBA1DC34C4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8" creationId="{8AA338E6-4199-6AB0-7DC1-7E4F10308667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9" creationId="{C0292DE0-5CCC-5725-4BC7-5B9EEB3A0906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1" creationId="{EE9742C4-17E0-C55D-B452-6405D2E6285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2" creationId="{CF5A2FA7-40FC-8A1D-969C-F0B0E23D29CE}"/>
          </ac:grpSpMkLst>
        </pc:grpChg>
        <pc:grpChg chg="add del 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" creationId="{9EB671DA-8DD9-038A-C1F8-791C95CD7DE3}"/>
          </ac:grpSpMkLst>
        </pc:grpChg>
        <pc:grpChg chg="add mod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5" creationId="{934BBE29-6658-A005-D043-FE51104D252C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3" creationId="{C61D60BF-E0E1-A466-7F0F-8DC68287DF3E}"/>
          </ac:grpSpMkLst>
        </pc:grpChg>
        <pc:grpChg chg="del">
          <ac:chgData name="Amal R Babu" userId="3a292d0a-112b-4bc3-bf38-7771656893d2" providerId="ADAL" clId="{8AA88B98-E78D-4C1F-AA8A-7E7454ECCDBE}" dt="2022-06-29T08:45:10.532" v="838" actId="165"/>
          <ac:grpSpMkLst>
            <pc:docMk/>
            <pc:sldMk cId="1985747097" sldId="293"/>
            <ac:grpSpMk id="39" creationId="{0C5197CB-8BE0-D62E-CF2A-2D239EB1C857}"/>
          </ac:grpSpMkLst>
        </pc:grpChg>
        <pc:grpChg chg="mod topLvl">
          <ac:chgData name="Amal R Babu" userId="3a292d0a-112b-4bc3-bf38-7771656893d2" providerId="ADAL" clId="{8AA88B98-E78D-4C1F-AA8A-7E7454ECCDBE}" dt="2022-06-29T08:52:42.818" v="986" actId="1037"/>
          <ac:grpSpMkLst>
            <pc:docMk/>
            <pc:sldMk cId="1985747097" sldId="293"/>
            <ac:grpSpMk id="41" creationId="{44450FB7-6FC5-6B03-7260-B702C3F55741}"/>
          </ac:grpSpMkLst>
        </pc:grpChg>
        <pc:grpChg chg="mod topLvl">
          <ac:chgData name="Amal R Babu" userId="3a292d0a-112b-4bc3-bf38-7771656893d2" providerId="ADAL" clId="{8AA88B98-E78D-4C1F-AA8A-7E7454ECCDBE}" dt="2022-06-29T08:52:43.863" v="988" actId="1037"/>
          <ac:grpSpMkLst>
            <pc:docMk/>
            <pc:sldMk cId="1985747097" sldId="293"/>
            <ac:grpSpMk id="42" creationId="{0A49BF1A-13E4-7230-5018-0ADB00CEE4DE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3" creationId="{F5E8F27D-7606-5DB9-3D5C-2C2ED3B83313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4" creationId="{65B8EEBD-CDF7-2F77-3C73-A950C9B76E94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86" creationId="{44531B84-4C51-89B6-3D43-3BDB57D03A53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2" creationId="{EE3B7A4F-31D6-73F2-608E-CBB217D2BD4F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8" creationId="{D60C5AFF-EFEA-CD5D-FA5D-574AD26F884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85" creationId="{0E01EC0F-63A2-947F-D315-B4D0AE635F8D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06" creationId="{FCACA6DA-21E7-5D1D-DB81-1AB2AE5A23B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72" creationId="{7FAA4C78-933D-140E-A4E0-6229513C4D9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17" creationId="{1A55AB4A-6FA8-53FF-640D-45367C5F9A5E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23" creationId="{795F9EC2-C7F5-1BE1-0C83-18CD6B955425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38" creationId="{5DA7163E-F69C-6574-0C7F-51EADD1412C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83" creationId="{5BDE9DC9-4573-D4DC-BD09-4E9009F400F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07" creationId="{D6E26F85-B01A-C5D0-CE46-2AAE7AD6E4B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49" creationId="{6B89591F-65B6-198F-D72F-629B800A6BD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10" creationId="{30D32635-9111-BEA5-C392-12B9ABCD144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51" creationId="{8F08268F-BBDF-60AF-27C6-B7161D002A3B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2" creationId="{34216A4A-716F-0E5E-466E-96F558F098F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5" creationId="{6651E498-E894-88B0-323C-F0B5EC3EDB94}"/>
          </ac:grpSpMkLst>
        </pc:grp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5" creationId="{3A47C110-615C-C666-3943-4E2F22E874B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6" creationId="{59BE4030-25D2-5A29-0F56-C73FCBE6EDED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7" creationId="{5C76F43A-255D-9363-CCE7-02AFFC3810A8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8" creationId="{5EA1EB7E-C005-20BD-D832-8B8D25757DDF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9" creationId="{4B0E949C-03B9-07BE-7072-F3110B50351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0" creationId="{0EA2C464-93AD-AF7E-3DFC-BB6D7D3C2981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1" creationId="{0BD3CC3E-DCA5-7B7B-5EAA-FD3A6A2497E9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2" creationId="{4A66AB61-110A-643F-E2CF-7D2062C7A34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3" creationId="{50EB5E34-35FC-A332-1860-C27ADBD2985E}"/>
          </ac:cxnSpMkLst>
        </pc:cxnChg>
      </pc:sldChg>
    </pc:docChg>
  </pc:docChgLst>
  <pc:docChgLst>
    <pc:chgData name="Amal R Babu" userId="3a292d0a-112b-4bc3-bf38-7771656893d2" providerId="ADAL" clId="{86144252-C6E4-4A5F-B592-838E8EE859BE}"/>
    <pc:docChg chg="undo custSel modSld">
      <pc:chgData name="Amal R Babu" userId="3a292d0a-112b-4bc3-bf38-7771656893d2" providerId="ADAL" clId="{86144252-C6E4-4A5F-B592-838E8EE859BE}" dt="2022-07-04T11:58:16.001" v="39"/>
      <pc:docMkLst>
        <pc:docMk/>
      </pc:docMkLst>
      <pc:sldChg chg="addSp modSp modAnim">
        <pc:chgData name="Amal R Babu" userId="3a292d0a-112b-4bc3-bf38-7771656893d2" providerId="ADAL" clId="{86144252-C6E4-4A5F-B592-838E8EE859BE}" dt="2022-07-04T11:57:28.483" v="29"/>
        <pc:sldMkLst>
          <pc:docMk/>
          <pc:sldMk cId="3484369605" sldId="269"/>
        </pc:sldMkLst>
        <pc:spChg chg="add mod">
          <ac:chgData name="Amal R Babu" userId="3a292d0a-112b-4bc3-bf38-7771656893d2" providerId="ADAL" clId="{86144252-C6E4-4A5F-B592-838E8EE859BE}" dt="2022-07-04T11:57:28.483" v="29"/>
          <ac:spMkLst>
            <pc:docMk/>
            <pc:sldMk cId="3484369605" sldId="269"/>
            <ac:spMk id="133" creationId="{6614589A-9E60-C876-78AD-F5B7580C51BB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3.798" v="30"/>
        <pc:sldMkLst>
          <pc:docMk/>
          <pc:sldMk cId="965150164" sldId="271"/>
        </pc:sldMkLst>
        <pc:spChg chg="add mod">
          <ac:chgData name="Amal R Babu" userId="3a292d0a-112b-4bc3-bf38-7771656893d2" providerId="ADAL" clId="{86144252-C6E4-4A5F-B592-838E8EE859BE}" dt="2022-07-04T11:57:33.798" v="30"/>
          <ac:spMkLst>
            <pc:docMk/>
            <pc:sldMk cId="965150164" sldId="271"/>
            <ac:spMk id="108" creationId="{FFD8F9D6-7D99-B973-3C66-E3636B3BA398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5.484" v="31"/>
        <pc:sldMkLst>
          <pc:docMk/>
          <pc:sldMk cId="1282727686" sldId="272"/>
        </pc:sldMkLst>
        <pc:spChg chg="add mod">
          <ac:chgData name="Amal R Babu" userId="3a292d0a-112b-4bc3-bf38-7771656893d2" providerId="ADAL" clId="{86144252-C6E4-4A5F-B592-838E8EE859BE}" dt="2022-07-04T11:57:35.484" v="31"/>
          <ac:spMkLst>
            <pc:docMk/>
            <pc:sldMk cId="1282727686" sldId="272"/>
            <ac:spMk id="115" creationId="{FE7F0258-C3C6-775D-285B-0A9B33EEFE55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7.088" v="32"/>
        <pc:sldMkLst>
          <pc:docMk/>
          <pc:sldMk cId="4074544339" sldId="273"/>
        </pc:sldMkLst>
        <pc:spChg chg="add mod">
          <ac:chgData name="Amal R Babu" userId="3a292d0a-112b-4bc3-bf38-7771656893d2" providerId="ADAL" clId="{86144252-C6E4-4A5F-B592-838E8EE859BE}" dt="2022-07-04T11:57:37.088" v="32"/>
          <ac:spMkLst>
            <pc:docMk/>
            <pc:sldMk cId="4074544339" sldId="273"/>
            <ac:spMk id="108" creationId="{ADAACF53-C388-7B32-0B32-EDAB9A5FBD1C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8.799" v="33"/>
        <pc:sldMkLst>
          <pc:docMk/>
          <pc:sldMk cId="347108247" sldId="274"/>
        </pc:sldMkLst>
        <pc:spChg chg="add mod">
          <ac:chgData name="Amal R Babu" userId="3a292d0a-112b-4bc3-bf38-7771656893d2" providerId="ADAL" clId="{86144252-C6E4-4A5F-B592-838E8EE859BE}" dt="2022-07-04T11:57:38.799" v="33"/>
          <ac:spMkLst>
            <pc:docMk/>
            <pc:sldMk cId="347108247" sldId="274"/>
            <ac:spMk id="111" creationId="{A550B9FE-2B4B-D767-89D8-01AE53B0252E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41.618" v="34"/>
        <pc:sldMkLst>
          <pc:docMk/>
          <pc:sldMk cId="418789730" sldId="275"/>
        </pc:sldMkLst>
        <pc:spChg chg="add mod">
          <ac:chgData name="Amal R Babu" userId="3a292d0a-112b-4bc3-bf38-7771656893d2" providerId="ADAL" clId="{86144252-C6E4-4A5F-B592-838E8EE859BE}" dt="2022-07-04T11:57:41.618" v="34"/>
          <ac:spMkLst>
            <pc:docMk/>
            <pc:sldMk cId="418789730" sldId="275"/>
            <ac:spMk id="108" creationId="{70E7CB0C-E65C-AE90-FAB6-7EC283C50317}"/>
          </ac:spMkLst>
        </pc:spChg>
      </pc:sldChg>
      <pc:sldChg chg="addSp delSp modSp modAnim">
        <pc:chgData name="Amal R Babu" userId="3a292d0a-112b-4bc3-bf38-7771656893d2" providerId="ADAL" clId="{86144252-C6E4-4A5F-B592-838E8EE859BE}" dt="2022-07-04T11:58:16.001" v="39"/>
        <pc:sldMkLst>
          <pc:docMk/>
          <pc:sldMk cId="3429818590" sldId="276"/>
        </pc:sldMkLst>
        <pc:spChg chg="add del mod">
          <ac:chgData name="Amal R Babu" userId="3a292d0a-112b-4bc3-bf38-7771656893d2" providerId="ADAL" clId="{86144252-C6E4-4A5F-B592-838E8EE859BE}" dt="2022-07-04T11:58:14.224" v="38"/>
          <ac:spMkLst>
            <pc:docMk/>
            <pc:sldMk cId="3429818590" sldId="276"/>
            <ac:spMk id="111" creationId="{68F8FD42-263B-1536-0693-B50E2704A3D7}"/>
          </ac:spMkLst>
        </pc:spChg>
        <pc:spChg chg="add mod">
          <ac:chgData name="Amal R Babu" userId="3a292d0a-112b-4bc3-bf38-7771656893d2" providerId="ADAL" clId="{86144252-C6E4-4A5F-B592-838E8EE859BE}" dt="2022-07-04T11:58:16.001" v="39"/>
          <ac:spMkLst>
            <pc:docMk/>
            <pc:sldMk cId="3429818590" sldId="276"/>
            <ac:spMk id="115" creationId="{78C92CEF-2E46-0B7E-72DC-2F88966C9394}"/>
          </ac:spMkLst>
        </pc:spChg>
      </pc:sldChg>
      <pc:sldChg chg="addSp modSp mod modAnim">
        <pc:chgData name="Amal R Babu" userId="3a292d0a-112b-4bc3-bf38-7771656893d2" providerId="ADAL" clId="{86144252-C6E4-4A5F-B592-838E8EE859BE}" dt="2022-07-04T11:58:13.288" v="37" actId="1076"/>
        <pc:sldMkLst>
          <pc:docMk/>
          <pc:sldMk cId="4271293631" sldId="288"/>
        </pc:sldMkLst>
        <pc:spChg chg="add mod">
          <ac:chgData name="Amal R Babu" userId="3a292d0a-112b-4bc3-bf38-7771656893d2" providerId="ADAL" clId="{86144252-C6E4-4A5F-B592-838E8EE859BE}" dt="2022-07-04T11:58:13.288" v="37" actId="1076"/>
          <ac:spMkLst>
            <pc:docMk/>
            <pc:sldMk cId="4271293631" sldId="288"/>
            <ac:spMk id="85" creationId="{114B3AE1-2590-E617-6DBA-F85D1B28A3E7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25.059" v="28"/>
        <pc:sldMkLst>
          <pc:docMk/>
          <pc:sldMk cId="3885237544" sldId="289"/>
        </pc:sldMkLst>
        <pc:spChg chg="add mod">
          <ac:chgData name="Amal R Babu" userId="3a292d0a-112b-4bc3-bf38-7771656893d2" providerId="ADAL" clId="{86144252-C6E4-4A5F-B592-838E8EE859BE}" dt="2022-07-04T11:57:25.059" v="28"/>
          <ac:spMkLst>
            <pc:docMk/>
            <pc:sldMk cId="3885237544" sldId="289"/>
            <ac:spMk id="109" creationId="{A4D91E97-F3EF-FF8A-658F-01CF6B1764FE}"/>
          </ac:spMkLst>
        </pc:spChg>
      </pc:sldChg>
    </pc:docChg>
  </pc:docChgLst>
  <pc:docChgLst>
    <pc:chgData name="Amal R Babu" userId="3a292d0a-112b-4bc3-bf38-7771656893d2" providerId="ADAL" clId="{50415532-A0F9-435C-9602-A15732AB3E05}"/>
    <pc:docChg chg="undo custSel addSld modSld">
      <pc:chgData name="Amal R Babu" userId="3a292d0a-112b-4bc3-bf38-7771656893d2" providerId="ADAL" clId="{50415532-A0F9-435C-9602-A15732AB3E05}" dt="2022-07-01T03:07:58.197" v="8" actId="20577"/>
      <pc:docMkLst>
        <pc:docMk/>
      </pc:docMkLst>
      <pc:sldChg chg="modSp mod">
        <pc:chgData name="Amal R Babu" userId="3a292d0a-112b-4bc3-bf38-7771656893d2" providerId="ADAL" clId="{50415532-A0F9-435C-9602-A15732AB3E05}" dt="2022-07-01T02:54:31.805" v="0" actId="1076"/>
        <pc:sldMkLst>
          <pc:docMk/>
          <pc:sldMk cId="1024845691" sldId="282"/>
        </pc:sldMkLst>
        <pc:grpChg chg="mod">
          <ac:chgData name="Amal R Babu" userId="3a292d0a-112b-4bc3-bf38-7771656893d2" providerId="ADAL" clId="{50415532-A0F9-435C-9602-A15732AB3E05}" dt="2022-07-01T02:54:31.805" v="0" actId="1076"/>
          <ac:grpSpMkLst>
            <pc:docMk/>
            <pc:sldMk cId="1024845691" sldId="282"/>
            <ac:grpSpMk id="320" creationId="{42918F3C-B2B7-5576-CD91-868CFCFFEA29}"/>
          </ac:grpSpMkLst>
        </pc:grpChg>
      </pc:sldChg>
      <pc:sldChg chg="addSp modSp new mod">
        <pc:chgData name="Amal R Babu" userId="3a292d0a-112b-4bc3-bf38-7771656893d2" providerId="ADAL" clId="{50415532-A0F9-435C-9602-A15732AB3E05}" dt="2022-07-01T03:07:58.197" v="8" actId="20577"/>
        <pc:sldMkLst>
          <pc:docMk/>
          <pc:sldMk cId="3488966655" sldId="294"/>
        </pc:sldMkLst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2" creationId="{5BA0DAA0-35B7-9FD0-4348-C34A20DC51EC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3" creationId="{118F1271-5C45-6360-E0E5-EAE555640C06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4" creationId="{02A8D7D4-C564-CE5A-223B-56908A2E7A08}"/>
          </ac:spMkLst>
        </pc:spChg>
        <pc:spChg chg="add mod">
          <ac:chgData name="Amal R Babu" userId="3a292d0a-112b-4bc3-bf38-7771656893d2" providerId="ADAL" clId="{50415532-A0F9-435C-9602-A15732AB3E05}" dt="2022-07-01T03:07:58.197" v="8" actId="20577"/>
          <ac:spMkLst>
            <pc:docMk/>
            <pc:sldMk cId="3488966655" sldId="294"/>
            <ac:spMk id="5" creationId="{066B972A-56CF-4332-5BE9-98A7DA1B0E28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6" creationId="{0E872903-2244-1FE1-0D4B-A727BA376E9E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7" creationId="{7A255456-291F-6FEC-CBF3-78B987A730A5}"/>
          </ac:spMkLst>
        </pc:spChg>
      </pc:sldChg>
      <pc:sldChg chg="addSp modSp new mod">
        <pc:chgData name="Amal R Babu" userId="3a292d0a-112b-4bc3-bf38-7771656893d2" providerId="ADAL" clId="{50415532-A0F9-435C-9602-A15732AB3E05}" dt="2022-07-01T03:06:44.036" v="6" actId="207"/>
        <pc:sldMkLst>
          <pc:docMk/>
          <pc:sldMk cId="2818246282" sldId="295"/>
        </pc:sldMkLst>
        <pc:spChg chg="add mod">
          <ac:chgData name="Amal R Babu" userId="3a292d0a-112b-4bc3-bf38-7771656893d2" providerId="ADAL" clId="{50415532-A0F9-435C-9602-A15732AB3E05}" dt="2022-07-01T03:06:44.036" v="6" actId="207"/>
          <ac:spMkLst>
            <pc:docMk/>
            <pc:sldMk cId="2818246282" sldId="295"/>
            <ac:spMk id="3" creationId="{AFF11EB4-3469-B051-F49C-3E1774C51813}"/>
          </ac:spMkLst>
        </pc:spChg>
        <pc:picChg chg="add mod">
          <ac:chgData name="Amal R Babu" userId="3a292d0a-112b-4bc3-bf38-7771656893d2" providerId="ADAL" clId="{50415532-A0F9-435C-9602-A15732AB3E05}" dt="2022-07-01T03:06:40.106" v="5"/>
          <ac:picMkLst>
            <pc:docMk/>
            <pc:sldMk cId="2818246282" sldId="295"/>
            <ac:picMk id="2" creationId="{365FA985-6D7A-9940-149D-C7A8408779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11" Type="http://schemas.openxmlformats.org/officeDocument/2006/relationships/image" Target="../media/image15.jp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3" Type="http://schemas.microsoft.com/office/2007/relationships/hdphoto" Target="../media/hdphoto1.wdp"/><Relationship Id="rId21" Type="http://schemas.openxmlformats.org/officeDocument/2006/relationships/image" Target="../media/image34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2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jp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4.png"/><Relationship Id="rId16" Type="http://schemas.openxmlformats.org/officeDocument/2006/relationships/image" Target="../media/image47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jp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CD6E12-924D-F467-797F-11B3F6AF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3" y="1736450"/>
            <a:ext cx="1063374" cy="558609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computer, computer, indoor&#10;&#10;Description automatically generated">
            <a:extLst>
              <a:ext uri="{FF2B5EF4-FFF2-40B4-BE49-F238E27FC236}">
                <a16:creationId xmlns:a16="http://schemas.microsoft.com/office/drawing/2014/main" id="{D668A99D-898F-385E-DC89-583AA6DE247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0"/>
            <a:ext cx="10302240" cy="5623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048832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106439-5C10-DD74-048C-A13C4B73FAA7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528FE7-0960-F5DC-2FCB-6CEADB1B0519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2CE077-85D2-164C-5E85-26B60B19DDF4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09CF878-EC6B-CF72-CE54-CBDF12120006}"/>
              </a:ext>
            </a:extLst>
          </p:cNvPr>
          <p:cNvSpPr txBox="1"/>
          <p:nvPr/>
        </p:nvSpPr>
        <p:spPr>
          <a:xfrm>
            <a:off x="4543792" y="3279391"/>
            <a:ext cx="4841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verpass ExtraBold" pitchFamily="2" charset="0"/>
              </a:rPr>
              <a:t>FIFA WORLD CUP</a:t>
            </a:r>
          </a:p>
        </p:txBody>
      </p:sp>
      <p:pic>
        <p:nvPicPr>
          <p:cNvPr id="9" name="Picture 8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5D5600F4-D381-227B-325F-77C0502AA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56" y="2239172"/>
            <a:ext cx="1213201" cy="2606040"/>
          </a:xfrm>
          <a:prstGeom prst="rect">
            <a:avLst/>
          </a:prstGeom>
        </p:spPr>
      </p:pic>
      <p:pic>
        <p:nvPicPr>
          <p:cNvPr id="11" name="Picture 10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584C736-5BA4-8CEF-B8C9-D63D9348B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7" y="4048832"/>
            <a:ext cx="3322320" cy="551081"/>
          </a:xfrm>
          <a:prstGeom prst="rect">
            <a:avLst/>
          </a:prstGeom>
        </p:spPr>
      </p:pic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8BDD449-B970-6B20-BC57-DE27BD3A14D2}"/>
              </a:ext>
            </a:extLst>
          </p:cNvPr>
          <p:cNvSpPr/>
          <p:nvPr/>
        </p:nvSpPr>
        <p:spPr>
          <a:xfrm>
            <a:off x="6208247" y="1909"/>
            <a:ext cx="126169" cy="124001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1A4A1FA-0EFE-F836-8DCF-B822EB891409}"/>
              </a:ext>
            </a:extLst>
          </p:cNvPr>
          <p:cNvSpPr/>
          <p:nvPr/>
        </p:nvSpPr>
        <p:spPr>
          <a:xfrm>
            <a:off x="5303327" y="0"/>
            <a:ext cx="753777" cy="400213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8D7C76-25CA-BA53-FF93-1D569447316B}"/>
              </a:ext>
            </a:extLst>
          </p:cNvPr>
          <p:cNvSpPr/>
          <p:nvPr/>
        </p:nvSpPr>
        <p:spPr>
          <a:xfrm>
            <a:off x="5839447" y="2297"/>
            <a:ext cx="494969" cy="39468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4EB0F50-54BC-4F19-1832-EC591D560105}"/>
              </a:ext>
            </a:extLst>
          </p:cNvPr>
          <p:cNvSpPr/>
          <p:nvPr/>
        </p:nvSpPr>
        <p:spPr>
          <a:xfrm>
            <a:off x="5493292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8836471-3042-9F5D-D02A-8F3ED3BF4395}"/>
              </a:ext>
            </a:extLst>
          </p:cNvPr>
          <p:cNvSpPr/>
          <p:nvPr/>
        </p:nvSpPr>
        <p:spPr>
          <a:xfrm>
            <a:off x="5525643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CE61D62-CFF4-CEF7-F5B2-0E5D02D48225}"/>
              </a:ext>
            </a:extLst>
          </p:cNvPr>
          <p:cNvSpPr/>
          <p:nvPr/>
        </p:nvSpPr>
        <p:spPr>
          <a:xfrm>
            <a:off x="5499762" y="37883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F58CCAC-C6C4-D8F9-547F-F5EF2D2E86F4}"/>
              </a:ext>
            </a:extLst>
          </p:cNvPr>
          <p:cNvSpPr/>
          <p:nvPr/>
        </p:nvSpPr>
        <p:spPr>
          <a:xfrm>
            <a:off x="5535348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89D11B-C634-FF99-870E-AD01A9767D1A}"/>
              </a:ext>
            </a:extLst>
          </p:cNvPr>
          <p:cNvSpPr/>
          <p:nvPr/>
        </p:nvSpPr>
        <p:spPr>
          <a:xfrm>
            <a:off x="5557994" y="2170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12059D-0E1C-3FF1-BD31-0B49D7F75ACE}"/>
              </a:ext>
            </a:extLst>
          </p:cNvPr>
          <p:cNvSpPr/>
          <p:nvPr/>
        </p:nvSpPr>
        <p:spPr>
          <a:xfrm>
            <a:off x="5583874" y="2297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56C5627-C189-23AB-5BAB-66F5EE7C51E8}"/>
              </a:ext>
            </a:extLst>
          </p:cNvPr>
          <p:cNvSpPr/>
          <p:nvPr/>
        </p:nvSpPr>
        <p:spPr>
          <a:xfrm>
            <a:off x="5616225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7E8DFDC-7813-A86D-8602-0A0AE9707C06}"/>
              </a:ext>
            </a:extLst>
          </p:cNvPr>
          <p:cNvSpPr/>
          <p:nvPr/>
        </p:nvSpPr>
        <p:spPr>
          <a:xfrm>
            <a:off x="5651811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28362EF-6F2D-D8EE-8499-92EEFDD32C40}"/>
              </a:ext>
            </a:extLst>
          </p:cNvPr>
          <p:cNvSpPr/>
          <p:nvPr/>
        </p:nvSpPr>
        <p:spPr>
          <a:xfrm>
            <a:off x="5590344" y="2817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BC2584-4FB1-0DE7-9A7D-4C708AB39639}"/>
              </a:ext>
            </a:extLst>
          </p:cNvPr>
          <p:cNvSpPr/>
          <p:nvPr/>
        </p:nvSpPr>
        <p:spPr>
          <a:xfrm>
            <a:off x="5564464" y="5405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E21B800-66B4-BFE3-4771-9CB59E234DAF}"/>
              </a:ext>
            </a:extLst>
          </p:cNvPr>
          <p:cNvSpPr/>
          <p:nvPr/>
        </p:nvSpPr>
        <p:spPr>
          <a:xfrm>
            <a:off x="5541818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1507480-8241-E6A1-3EAA-7B9046805A36}"/>
              </a:ext>
            </a:extLst>
          </p:cNvPr>
          <p:cNvSpPr/>
          <p:nvPr/>
        </p:nvSpPr>
        <p:spPr>
          <a:xfrm>
            <a:off x="5574169" y="8640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796046-4170-613D-7099-D0CEA173955C}"/>
              </a:ext>
            </a:extLst>
          </p:cNvPr>
          <p:cNvSpPr/>
          <p:nvPr/>
        </p:nvSpPr>
        <p:spPr>
          <a:xfrm>
            <a:off x="5600050" y="605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E0404AC-E132-1B81-D304-A3C7A4892291}"/>
              </a:ext>
            </a:extLst>
          </p:cNvPr>
          <p:cNvSpPr/>
          <p:nvPr/>
        </p:nvSpPr>
        <p:spPr>
          <a:xfrm>
            <a:off x="5625930" y="3464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BF80AFB-7033-0A86-A46C-8C38123313D2}"/>
              </a:ext>
            </a:extLst>
          </p:cNvPr>
          <p:cNvSpPr/>
          <p:nvPr/>
        </p:nvSpPr>
        <p:spPr>
          <a:xfrm>
            <a:off x="5655046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4ED753B-D86E-8A00-4304-9D5CD2C4BED3}"/>
              </a:ext>
            </a:extLst>
          </p:cNvPr>
          <p:cNvSpPr/>
          <p:nvPr/>
        </p:nvSpPr>
        <p:spPr>
          <a:xfrm>
            <a:off x="5690632" y="5082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78C6D22-BEFE-41F6-8389-F7680565A4A4}"/>
              </a:ext>
            </a:extLst>
          </p:cNvPr>
          <p:cNvSpPr/>
          <p:nvPr/>
        </p:nvSpPr>
        <p:spPr>
          <a:xfrm>
            <a:off x="5664752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52271BC-8943-40FD-9331-FB1D69FDE3AF}"/>
              </a:ext>
            </a:extLst>
          </p:cNvPr>
          <p:cNvSpPr/>
          <p:nvPr/>
        </p:nvSpPr>
        <p:spPr>
          <a:xfrm>
            <a:off x="5632401" y="702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668A451F-D135-5110-368F-C7B272BC6FEE}"/>
              </a:ext>
            </a:extLst>
          </p:cNvPr>
          <p:cNvSpPr/>
          <p:nvPr/>
        </p:nvSpPr>
        <p:spPr>
          <a:xfrm>
            <a:off x="5606520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EBB561-1180-0902-DF6C-ACCD43CB5BAD}"/>
              </a:ext>
            </a:extLst>
          </p:cNvPr>
          <p:cNvSpPr/>
          <p:nvPr/>
        </p:nvSpPr>
        <p:spPr>
          <a:xfrm>
            <a:off x="5580639" y="11876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94A9ADF-2D1C-AF3F-1E41-DB1B495599AD}"/>
              </a:ext>
            </a:extLst>
          </p:cNvPr>
          <p:cNvSpPr/>
          <p:nvPr/>
        </p:nvSpPr>
        <p:spPr>
          <a:xfrm>
            <a:off x="5616225" y="12846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2343865-FC5E-A2A3-C691-FFDCBEBD49E6}"/>
              </a:ext>
            </a:extLst>
          </p:cNvPr>
          <p:cNvSpPr/>
          <p:nvPr/>
        </p:nvSpPr>
        <p:spPr>
          <a:xfrm>
            <a:off x="5642106" y="1025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C696794-D6ED-828C-E674-DBF0CE471BBB}"/>
              </a:ext>
            </a:extLst>
          </p:cNvPr>
          <p:cNvSpPr/>
          <p:nvPr/>
        </p:nvSpPr>
        <p:spPr>
          <a:xfrm>
            <a:off x="5674457" y="1090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3BAF1CE-4D73-D281-0CFD-B46106CE3EE4}"/>
              </a:ext>
            </a:extLst>
          </p:cNvPr>
          <p:cNvSpPr/>
          <p:nvPr/>
        </p:nvSpPr>
        <p:spPr>
          <a:xfrm>
            <a:off x="5645341" y="1349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4736BD8-4B52-A454-92F1-FAAA696B2651}"/>
              </a:ext>
            </a:extLst>
          </p:cNvPr>
          <p:cNvSpPr/>
          <p:nvPr/>
        </p:nvSpPr>
        <p:spPr>
          <a:xfrm>
            <a:off x="5622695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5DFE331-FA9A-AEDF-C430-341A5D8ED8C8}"/>
              </a:ext>
            </a:extLst>
          </p:cNvPr>
          <p:cNvSpPr/>
          <p:nvPr/>
        </p:nvSpPr>
        <p:spPr>
          <a:xfrm>
            <a:off x="5655046" y="16728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B13BEEC-FE96-6C80-80E4-6D0AEF104357}"/>
              </a:ext>
            </a:extLst>
          </p:cNvPr>
          <p:cNvSpPr/>
          <p:nvPr/>
        </p:nvSpPr>
        <p:spPr>
          <a:xfrm>
            <a:off x="5680927" y="1414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85E73F3-5585-4FDC-8974-FC93807CF0B3}"/>
              </a:ext>
            </a:extLst>
          </p:cNvPr>
          <p:cNvSpPr/>
          <p:nvPr/>
        </p:nvSpPr>
        <p:spPr>
          <a:xfrm>
            <a:off x="5703573" y="118760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087706-6DB9-3AB5-2D9B-2965A98F8EF6}"/>
              </a:ext>
            </a:extLst>
          </p:cNvPr>
          <p:cNvSpPr/>
          <p:nvPr/>
        </p:nvSpPr>
        <p:spPr>
          <a:xfrm>
            <a:off x="5735924" y="1252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C0EF2EB-696B-F07C-ABAB-4A909BD02792}"/>
              </a:ext>
            </a:extLst>
          </p:cNvPr>
          <p:cNvSpPr/>
          <p:nvPr/>
        </p:nvSpPr>
        <p:spPr>
          <a:xfrm>
            <a:off x="5771510" y="13170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5F5460D-B024-8D26-4155-E6361D0A2496}"/>
              </a:ext>
            </a:extLst>
          </p:cNvPr>
          <p:cNvSpPr/>
          <p:nvPr/>
        </p:nvSpPr>
        <p:spPr>
          <a:xfrm>
            <a:off x="5713278" y="1478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7653FCE1-4F74-ADBD-B823-75410DAE7FBF}"/>
              </a:ext>
            </a:extLst>
          </p:cNvPr>
          <p:cNvSpPr/>
          <p:nvPr/>
        </p:nvSpPr>
        <p:spPr>
          <a:xfrm>
            <a:off x="5687397" y="1737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AF54FDA-098D-765F-1C4F-89DD1964FCF2}"/>
              </a:ext>
            </a:extLst>
          </p:cNvPr>
          <p:cNvSpPr/>
          <p:nvPr/>
        </p:nvSpPr>
        <p:spPr>
          <a:xfrm>
            <a:off x="5661516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AA8AF6-1BD4-5451-4022-C3FE1529ADBD}"/>
              </a:ext>
            </a:extLst>
          </p:cNvPr>
          <p:cNvSpPr/>
          <p:nvPr/>
        </p:nvSpPr>
        <p:spPr>
          <a:xfrm>
            <a:off x="5697102" y="20610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D2F2BCC-EF1A-BD6D-4DBD-835244FB2207}"/>
              </a:ext>
            </a:extLst>
          </p:cNvPr>
          <p:cNvSpPr/>
          <p:nvPr/>
        </p:nvSpPr>
        <p:spPr>
          <a:xfrm>
            <a:off x="5722983" y="1834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26CD58C-1478-9989-527B-0717268C64A7}"/>
              </a:ext>
            </a:extLst>
          </p:cNvPr>
          <p:cNvSpPr/>
          <p:nvPr/>
        </p:nvSpPr>
        <p:spPr>
          <a:xfrm>
            <a:off x="5745629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F265A36-B3D7-B953-2F07-8CA4B095C71F}"/>
              </a:ext>
            </a:extLst>
          </p:cNvPr>
          <p:cNvSpPr/>
          <p:nvPr/>
        </p:nvSpPr>
        <p:spPr>
          <a:xfrm>
            <a:off x="5777980" y="1640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C904B2F-DEFF-C1F0-0148-68418A9928D5}"/>
              </a:ext>
            </a:extLst>
          </p:cNvPr>
          <p:cNvSpPr/>
          <p:nvPr/>
        </p:nvSpPr>
        <p:spPr>
          <a:xfrm>
            <a:off x="5810331" y="17052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1E1C99-3409-A0C5-0B9D-A643082A1479}"/>
              </a:ext>
            </a:extLst>
          </p:cNvPr>
          <p:cNvSpPr/>
          <p:nvPr/>
        </p:nvSpPr>
        <p:spPr>
          <a:xfrm>
            <a:off x="5748864" y="18993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CF59B00-33BB-818F-D376-10339E4BCB04}"/>
              </a:ext>
            </a:extLst>
          </p:cNvPr>
          <p:cNvSpPr/>
          <p:nvPr/>
        </p:nvSpPr>
        <p:spPr>
          <a:xfrm>
            <a:off x="5726218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B56B9C-BA9F-92D4-9B54-7CB126A3CD94}"/>
              </a:ext>
            </a:extLst>
          </p:cNvPr>
          <p:cNvSpPr/>
          <p:nvPr/>
        </p:nvSpPr>
        <p:spPr>
          <a:xfrm>
            <a:off x="5703573" y="238459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47B7C70-0040-D572-4CDB-21B692448796}"/>
              </a:ext>
            </a:extLst>
          </p:cNvPr>
          <p:cNvSpPr/>
          <p:nvPr/>
        </p:nvSpPr>
        <p:spPr>
          <a:xfrm>
            <a:off x="5735924" y="24816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E2B17-4557-64B1-39B6-9100B05F42E7}"/>
              </a:ext>
            </a:extLst>
          </p:cNvPr>
          <p:cNvSpPr/>
          <p:nvPr/>
        </p:nvSpPr>
        <p:spPr>
          <a:xfrm>
            <a:off x="5761804" y="22228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5F3A0FEB-C466-5F76-7993-928E57B0F30C}"/>
              </a:ext>
            </a:extLst>
          </p:cNvPr>
          <p:cNvSpPr/>
          <p:nvPr/>
        </p:nvSpPr>
        <p:spPr>
          <a:xfrm>
            <a:off x="5784450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5F61D1E-A296-E6B1-E947-ABDF575E550B}"/>
              </a:ext>
            </a:extLst>
          </p:cNvPr>
          <p:cNvSpPr/>
          <p:nvPr/>
        </p:nvSpPr>
        <p:spPr>
          <a:xfrm>
            <a:off x="5816801" y="20287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5FABB79-A382-9F2F-2F5A-05ED930D0853}"/>
              </a:ext>
            </a:extLst>
          </p:cNvPr>
          <p:cNvSpPr/>
          <p:nvPr/>
        </p:nvSpPr>
        <p:spPr>
          <a:xfrm>
            <a:off x="5790920" y="2287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9EED895-A517-527C-6FDF-1D1007DE7109}"/>
              </a:ext>
            </a:extLst>
          </p:cNvPr>
          <p:cNvSpPr/>
          <p:nvPr/>
        </p:nvSpPr>
        <p:spPr>
          <a:xfrm>
            <a:off x="5768275" y="2546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FE1EB66-6CAD-47F5-CF58-7923D710F2B8}"/>
              </a:ext>
            </a:extLst>
          </p:cNvPr>
          <p:cNvSpPr/>
          <p:nvPr/>
        </p:nvSpPr>
        <p:spPr>
          <a:xfrm>
            <a:off x="5739159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09185DA-C22B-1647-95DA-90BC2B6B6915}"/>
              </a:ext>
            </a:extLst>
          </p:cNvPr>
          <p:cNvSpPr/>
          <p:nvPr/>
        </p:nvSpPr>
        <p:spPr>
          <a:xfrm>
            <a:off x="5777980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FFB9A08-027F-D0AC-B7EC-BC6EBFAA8A53}"/>
              </a:ext>
            </a:extLst>
          </p:cNvPr>
          <p:cNvSpPr/>
          <p:nvPr/>
        </p:nvSpPr>
        <p:spPr>
          <a:xfrm>
            <a:off x="5800625" y="2611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A4A9074-10AB-D5C2-5CF6-6BE8968D3CD0}"/>
              </a:ext>
            </a:extLst>
          </p:cNvPr>
          <p:cNvSpPr/>
          <p:nvPr/>
        </p:nvSpPr>
        <p:spPr>
          <a:xfrm>
            <a:off x="5826506" y="23845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C4DB1D3-2388-75DE-FB5E-6F949EDCA8E4}"/>
              </a:ext>
            </a:extLst>
          </p:cNvPr>
          <p:cNvSpPr/>
          <p:nvPr/>
        </p:nvSpPr>
        <p:spPr>
          <a:xfrm>
            <a:off x="5855622" y="2449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3CDAFDD-184C-D9A9-F165-FA3A17A369AE}"/>
              </a:ext>
            </a:extLst>
          </p:cNvPr>
          <p:cNvSpPr/>
          <p:nvPr/>
        </p:nvSpPr>
        <p:spPr>
          <a:xfrm>
            <a:off x="5894443" y="25139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722FF36-D5BD-F595-218E-72EE34A0BF7B}"/>
              </a:ext>
            </a:extLst>
          </p:cNvPr>
          <p:cNvSpPr/>
          <p:nvPr/>
        </p:nvSpPr>
        <p:spPr>
          <a:xfrm>
            <a:off x="5865327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DBFEE5A-5F1D-72D0-39C5-61D1D73EDDDB}"/>
              </a:ext>
            </a:extLst>
          </p:cNvPr>
          <p:cNvSpPr/>
          <p:nvPr/>
        </p:nvSpPr>
        <p:spPr>
          <a:xfrm>
            <a:off x="5829741" y="27081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8784094-4C3F-248C-DD3D-3A7B967F0CD2}"/>
              </a:ext>
            </a:extLst>
          </p:cNvPr>
          <p:cNvSpPr/>
          <p:nvPr/>
        </p:nvSpPr>
        <p:spPr>
          <a:xfrm>
            <a:off x="5807096" y="29669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F782BED-FF2A-621A-A91E-DD6586DE323D}"/>
              </a:ext>
            </a:extLst>
          </p:cNvPr>
          <p:cNvSpPr/>
          <p:nvPr/>
        </p:nvSpPr>
        <p:spPr>
          <a:xfrm>
            <a:off x="5781215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DC97BF3-E7EC-476C-702C-2B60D486D166}"/>
              </a:ext>
            </a:extLst>
          </p:cNvPr>
          <p:cNvSpPr/>
          <p:nvPr/>
        </p:nvSpPr>
        <p:spPr>
          <a:xfrm>
            <a:off x="5816801" y="32904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FA485B8-2A2F-FDB4-963F-8696A3067994}"/>
              </a:ext>
            </a:extLst>
          </p:cNvPr>
          <p:cNvSpPr/>
          <p:nvPr/>
        </p:nvSpPr>
        <p:spPr>
          <a:xfrm>
            <a:off x="5839447" y="30316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343301F-56B1-5A2B-9F79-F717EECF669A}"/>
              </a:ext>
            </a:extLst>
          </p:cNvPr>
          <p:cNvSpPr/>
          <p:nvPr/>
        </p:nvSpPr>
        <p:spPr>
          <a:xfrm>
            <a:off x="5871797" y="3096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25D9486-177E-7806-CCAD-53DAD6D17F4B}"/>
              </a:ext>
            </a:extLst>
          </p:cNvPr>
          <p:cNvSpPr/>
          <p:nvPr/>
        </p:nvSpPr>
        <p:spPr>
          <a:xfrm>
            <a:off x="5897678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C840650-E749-29FC-BFD4-C2A256A02F28}"/>
              </a:ext>
            </a:extLst>
          </p:cNvPr>
          <p:cNvSpPr/>
          <p:nvPr/>
        </p:nvSpPr>
        <p:spPr>
          <a:xfrm>
            <a:off x="5933264" y="2934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6564F84-D5B6-4EA8-9091-8D1CDA482B24}"/>
              </a:ext>
            </a:extLst>
          </p:cNvPr>
          <p:cNvSpPr/>
          <p:nvPr/>
        </p:nvSpPr>
        <p:spPr>
          <a:xfrm>
            <a:off x="5904148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E3D610A7-5A44-AD8A-CF6F-ECEF5B787A77}"/>
              </a:ext>
            </a:extLst>
          </p:cNvPr>
          <p:cNvSpPr/>
          <p:nvPr/>
        </p:nvSpPr>
        <p:spPr>
          <a:xfrm>
            <a:off x="5881503" y="34521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D1165F5-87B6-4E00-89BE-14F9D50AD549}"/>
              </a:ext>
            </a:extLst>
          </p:cNvPr>
          <p:cNvSpPr/>
          <p:nvPr/>
        </p:nvSpPr>
        <p:spPr>
          <a:xfrm>
            <a:off x="5849152" y="33551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15EE80-B710-44DF-99B8-D1038440930F}"/>
              </a:ext>
            </a:extLst>
          </p:cNvPr>
          <p:cNvSpPr/>
          <p:nvPr/>
        </p:nvSpPr>
        <p:spPr>
          <a:xfrm>
            <a:off x="5820036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AFAEF74-B613-93B4-034B-E7DA2D088A39}"/>
              </a:ext>
            </a:extLst>
          </p:cNvPr>
          <p:cNvSpPr/>
          <p:nvPr/>
        </p:nvSpPr>
        <p:spPr>
          <a:xfrm>
            <a:off x="5858857" y="3678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2AEAE58-0E1C-8B93-58A3-27F47053698B}"/>
              </a:ext>
            </a:extLst>
          </p:cNvPr>
          <p:cNvSpPr/>
          <p:nvPr/>
        </p:nvSpPr>
        <p:spPr>
          <a:xfrm>
            <a:off x="5887973" y="37433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BAD4E7F2-0A50-4F98-2ACC-D163399D8D6F}"/>
              </a:ext>
            </a:extLst>
          </p:cNvPr>
          <p:cNvSpPr/>
          <p:nvPr/>
        </p:nvSpPr>
        <p:spPr>
          <a:xfrm>
            <a:off x="5913854" y="3484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32A1EC6-5733-1E6F-D27E-69789CFE9B32}"/>
              </a:ext>
            </a:extLst>
          </p:cNvPr>
          <p:cNvSpPr/>
          <p:nvPr/>
        </p:nvSpPr>
        <p:spPr>
          <a:xfrm>
            <a:off x="5939734" y="3258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E2A0422-97C2-3EE7-377A-11FAD8C3C067}"/>
              </a:ext>
            </a:extLst>
          </p:cNvPr>
          <p:cNvSpPr/>
          <p:nvPr/>
        </p:nvSpPr>
        <p:spPr>
          <a:xfrm>
            <a:off x="5972085" y="3322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D88650D-C058-AE1C-01FD-B40541F50A0B}"/>
              </a:ext>
            </a:extLst>
          </p:cNvPr>
          <p:cNvSpPr/>
          <p:nvPr/>
        </p:nvSpPr>
        <p:spPr>
          <a:xfrm>
            <a:off x="5942970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77AFEC27-4639-8265-2103-8EFFBE3A3EC3}"/>
              </a:ext>
            </a:extLst>
          </p:cNvPr>
          <p:cNvSpPr/>
          <p:nvPr/>
        </p:nvSpPr>
        <p:spPr>
          <a:xfrm>
            <a:off x="6428040" y="6027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12A070C1-271F-7177-5F77-725F6F2E39FA}"/>
              </a:ext>
            </a:extLst>
          </p:cNvPr>
          <p:cNvSpPr/>
          <p:nvPr/>
        </p:nvSpPr>
        <p:spPr>
          <a:xfrm>
            <a:off x="6431177" y="589013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FF0181C-52E3-CD68-74FC-980309B7FE46}"/>
              </a:ext>
            </a:extLst>
          </p:cNvPr>
          <p:cNvSpPr/>
          <p:nvPr/>
        </p:nvSpPr>
        <p:spPr>
          <a:xfrm>
            <a:off x="6418237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70EDE2A-0EA5-FAB4-16F3-A5D82536C382}"/>
              </a:ext>
            </a:extLst>
          </p:cNvPr>
          <p:cNvSpPr/>
          <p:nvPr/>
        </p:nvSpPr>
        <p:spPr>
          <a:xfrm>
            <a:off x="6434510" y="57523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B15C212-49E5-5549-B77E-B68DFDBE3BDA}"/>
              </a:ext>
            </a:extLst>
          </p:cNvPr>
          <p:cNvSpPr/>
          <p:nvPr/>
        </p:nvSpPr>
        <p:spPr>
          <a:xfrm>
            <a:off x="6446738" y="57118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52B9E3-24B4-2F23-82DF-BE3FDD1E487F}"/>
              </a:ext>
            </a:extLst>
          </p:cNvPr>
          <p:cNvSpPr/>
          <p:nvPr/>
        </p:nvSpPr>
        <p:spPr>
          <a:xfrm>
            <a:off x="6459679" y="56979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68D0F12-5ADC-44FD-0C96-545AC361C293}"/>
              </a:ext>
            </a:extLst>
          </p:cNvPr>
          <p:cNvSpPr/>
          <p:nvPr/>
        </p:nvSpPr>
        <p:spPr>
          <a:xfrm>
            <a:off x="6482810" y="57749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DCF1564-7C5B-1912-EC34-A9D3BF108548}"/>
              </a:ext>
            </a:extLst>
          </p:cNvPr>
          <p:cNvSpPr/>
          <p:nvPr/>
        </p:nvSpPr>
        <p:spPr>
          <a:xfrm>
            <a:off x="6491544" y="58707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3D0054B6-C2DE-EC2D-9F8B-671B329D0E13}"/>
              </a:ext>
            </a:extLst>
          </p:cNvPr>
          <p:cNvSpPr/>
          <p:nvPr/>
        </p:nvSpPr>
        <p:spPr>
          <a:xfrm>
            <a:off x="6478669" y="58988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F6C7BF9-36EC-21FD-B869-75FAAB52AA1A}"/>
              </a:ext>
            </a:extLst>
          </p:cNvPr>
          <p:cNvSpPr/>
          <p:nvPr/>
        </p:nvSpPr>
        <p:spPr>
          <a:xfrm>
            <a:off x="6466699" y="5927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059859-BFE1-46F8-C1B4-9242211C54D4}"/>
              </a:ext>
            </a:extLst>
          </p:cNvPr>
          <p:cNvSpPr/>
          <p:nvPr/>
        </p:nvSpPr>
        <p:spPr>
          <a:xfrm>
            <a:off x="6468899" y="58095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494A816-1E5E-D263-14EB-BB9DBDF3B0E8}"/>
              </a:ext>
            </a:extLst>
          </p:cNvPr>
          <p:cNvSpPr/>
          <p:nvPr/>
        </p:nvSpPr>
        <p:spPr>
          <a:xfrm>
            <a:off x="6476081" y="57028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BA4A872-69AB-8A2F-C82F-32BF8A97999B}"/>
              </a:ext>
            </a:extLst>
          </p:cNvPr>
          <p:cNvSpPr/>
          <p:nvPr/>
        </p:nvSpPr>
        <p:spPr>
          <a:xfrm>
            <a:off x="6456541" y="58341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0A5212C8-CED1-9E27-A734-04A59BEBAA81}"/>
              </a:ext>
            </a:extLst>
          </p:cNvPr>
          <p:cNvSpPr/>
          <p:nvPr/>
        </p:nvSpPr>
        <p:spPr>
          <a:xfrm>
            <a:off x="6443859" y="587428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76EC2E93-A972-FD8C-22AC-A68A87AFCD72}"/>
              </a:ext>
            </a:extLst>
          </p:cNvPr>
          <p:cNvSpPr/>
          <p:nvPr/>
        </p:nvSpPr>
        <p:spPr>
          <a:xfrm>
            <a:off x="6453403" y="59648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672AB32-5ABB-AB80-0401-4AD02DA9D4C0}"/>
              </a:ext>
            </a:extLst>
          </p:cNvPr>
          <p:cNvSpPr/>
          <p:nvPr/>
        </p:nvSpPr>
        <p:spPr>
          <a:xfrm>
            <a:off x="6462752" y="60654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9C01982D-F579-086D-76BC-735025D45A07}"/>
              </a:ext>
            </a:extLst>
          </p:cNvPr>
          <p:cNvSpPr/>
          <p:nvPr/>
        </p:nvSpPr>
        <p:spPr>
          <a:xfrm>
            <a:off x="6450265" y="60907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F47021C8-4507-FA50-F46D-1C4F1F6D89E4}"/>
              </a:ext>
            </a:extLst>
          </p:cNvPr>
          <p:cNvSpPr/>
          <p:nvPr/>
        </p:nvSpPr>
        <p:spPr>
          <a:xfrm>
            <a:off x="6441109" y="59787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F4F2E09-1DB0-6F68-A6F5-B0D20E0B2356}"/>
              </a:ext>
            </a:extLst>
          </p:cNvPr>
          <p:cNvSpPr/>
          <p:nvPr/>
        </p:nvSpPr>
        <p:spPr>
          <a:xfrm>
            <a:off x="6437227" y="6126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BD504B-F58A-A772-28D5-B37F663253F1}"/>
              </a:ext>
            </a:extLst>
          </p:cNvPr>
          <p:cNvSpPr/>
          <p:nvPr/>
        </p:nvSpPr>
        <p:spPr>
          <a:xfrm>
            <a:off x="6425193" y="6153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03AFA92-AA66-60D0-E056-C40AE6EC7E50}"/>
              </a:ext>
            </a:extLst>
          </p:cNvPr>
          <p:cNvSpPr/>
          <p:nvPr/>
        </p:nvSpPr>
        <p:spPr>
          <a:xfrm>
            <a:off x="6415293" y="6059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0986315-6D0E-10E3-268F-044CCFDBBC5E}"/>
              </a:ext>
            </a:extLst>
          </p:cNvPr>
          <p:cNvSpPr/>
          <p:nvPr/>
        </p:nvSpPr>
        <p:spPr>
          <a:xfrm>
            <a:off x="6401641" y="6087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3810773-DAAD-60A3-809A-7B7D0F7A0134}"/>
              </a:ext>
            </a:extLst>
          </p:cNvPr>
          <p:cNvSpPr/>
          <p:nvPr/>
        </p:nvSpPr>
        <p:spPr>
          <a:xfrm>
            <a:off x="6412155" y="6184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FF46349-A2C9-0180-44DE-13E40CEA077A}"/>
              </a:ext>
            </a:extLst>
          </p:cNvPr>
          <p:cNvSpPr/>
          <p:nvPr/>
        </p:nvSpPr>
        <p:spPr>
          <a:xfrm>
            <a:off x="6420955" y="62903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933A9686-5DFF-3CC8-0701-C37078E9FECC}"/>
              </a:ext>
            </a:extLst>
          </p:cNvPr>
          <p:cNvSpPr/>
          <p:nvPr/>
        </p:nvSpPr>
        <p:spPr>
          <a:xfrm>
            <a:off x="6408985" y="630390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98A5410-71C0-CCE1-8EC9-E7F9EE2B1FAB}"/>
              </a:ext>
            </a:extLst>
          </p:cNvPr>
          <p:cNvSpPr/>
          <p:nvPr/>
        </p:nvSpPr>
        <p:spPr>
          <a:xfrm>
            <a:off x="6399021" y="62036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C3436D-5C2B-A2A6-C6C6-19B64CF92AC9}"/>
              </a:ext>
            </a:extLst>
          </p:cNvPr>
          <p:cNvSpPr/>
          <p:nvPr/>
        </p:nvSpPr>
        <p:spPr>
          <a:xfrm>
            <a:off x="6396692" y="63466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0413AEE3-9331-5593-8CC1-D1C389A9E7AA}"/>
              </a:ext>
            </a:extLst>
          </p:cNvPr>
          <p:cNvSpPr/>
          <p:nvPr/>
        </p:nvSpPr>
        <p:spPr>
          <a:xfrm>
            <a:off x="6418366" y="64129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BFDD3DD-604B-0F74-007A-6335C079130C}"/>
              </a:ext>
            </a:extLst>
          </p:cNvPr>
          <p:cNvSpPr/>
          <p:nvPr/>
        </p:nvSpPr>
        <p:spPr>
          <a:xfrm>
            <a:off x="6415876" y="653553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A94A6365-4AD2-040C-6B05-74208746640B}"/>
              </a:ext>
            </a:extLst>
          </p:cNvPr>
          <p:cNvSpPr/>
          <p:nvPr/>
        </p:nvSpPr>
        <p:spPr>
          <a:xfrm>
            <a:off x="6405232" y="644301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8E17412-8E2A-3232-B99C-BD7C68A8E31B}"/>
              </a:ext>
            </a:extLst>
          </p:cNvPr>
          <p:cNvSpPr/>
          <p:nvPr/>
        </p:nvSpPr>
        <p:spPr>
          <a:xfrm>
            <a:off x="6391904" y="64624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3A677E1-5320-B1AA-556F-2B30C4FF487E}"/>
              </a:ext>
            </a:extLst>
          </p:cNvPr>
          <p:cNvSpPr/>
          <p:nvPr/>
        </p:nvSpPr>
        <p:spPr>
          <a:xfrm>
            <a:off x="6403679" y="6564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ED6331C7-D79D-8357-EC91-F85EA671161E}"/>
              </a:ext>
            </a:extLst>
          </p:cNvPr>
          <p:cNvSpPr/>
          <p:nvPr/>
        </p:nvSpPr>
        <p:spPr>
          <a:xfrm>
            <a:off x="6389121" y="659474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CC93FAE5-299E-8671-6D21-C02DD7F35993}"/>
              </a:ext>
            </a:extLst>
          </p:cNvPr>
          <p:cNvSpPr/>
          <p:nvPr/>
        </p:nvSpPr>
        <p:spPr>
          <a:xfrm>
            <a:off x="6399021" y="6700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248B85B-0E50-5F9F-F74B-A62CF43AF0E7}"/>
              </a:ext>
            </a:extLst>
          </p:cNvPr>
          <p:cNvSpPr/>
          <p:nvPr/>
        </p:nvSpPr>
        <p:spPr>
          <a:xfrm>
            <a:off x="6413352" y="66500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E0AB75A-6A27-9068-4828-7A87E787F0A9}"/>
              </a:ext>
            </a:extLst>
          </p:cNvPr>
          <p:cNvSpPr/>
          <p:nvPr/>
        </p:nvSpPr>
        <p:spPr>
          <a:xfrm>
            <a:off x="6431922" y="63647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D3E1156-8585-F469-F838-96109AF1989E}"/>
              </a:ext>
            </a:extLst>
          </p:cNvPr>
          <p:cNvSpPr/>
          <p:nvPr/>
        </p:nvSpPr>
        <p:spPr>
          <a:xfrm>
            <a:off x="6405976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7CFE1372-5FDF-FF9D-6968-C4120D936DF8}"/>
              </a:ext>
            </a:extLst>
          </p:cNvPr>
          <p:cNvSpPr/>
          <p:nvPr/>
        </p:nvSpPr>
        <p:spPr>
          <a:xfrm>
            <a:off x="6421925" y="5806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D798070-D6EA-B590-BE02-B62CC9161C74}"/>
              </a:ext>
            </a:extLst>
          </p:cNvPr>
          <p:cNvSpPr/>
          <p:nvPr/>
        </p:nvSpPr>
        <p:spPr>
          <a:xfrm>
            <a:off x="6436774" y="625796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3B71E493-38C1-3F0D-D878-4CFCD08EA5A6}"/>
              </a:ext>
            </a:extLst>
          </p:cNvPr>
          <p:cNvSpPr/>
          <p:nvPr/>
        </p:nvSpPr>
        <p:spPr>
          <a:xfrm>
            <a:off x="6477439" y="60276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CCCAC27F-6107-EAA5-F9B9-5B0CBACA5345}"/>
              </a:ext>
            </a:extLst>
          </p:cNvPr>
          <p:cNvSpPr/>
          <p:nvPr/>
        </p:nvSpPr>
        <p:spPr>
          <a:xfrm>
            <a:off x="5978556" y="36462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351F2ED-2D80-77EC-D813-B224035A6F92}"/>
              </a:ext>
            </a:extLst>
          </p:cNvPr>
          <p:cNvSpPr/>
          <p:nvPr/>
        </p:nvSpPr>
        <p:spPr>
          <a:xfrm>
            <a:off x="5852387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2E8DDF3B-7DC5-588B-FEE6-E898C0BAC998}"/>
              </a:ext>
            </a:extLst>
          </p:cNvPr>
          <p:cNvSpPr/>
          <p:nvPr/>
        </p:nvSpPr>
        <p:spPr>
          <a:xfrm>
            <a:off x="5693867" y="8317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8F8FE9C1-056A-29F9-1C92-50CB31982E44}"/>
              </a:ext>
            </a:extLst>
          </p:cNvPr>
          <p:cNvSpPr/>
          <p:nvPr/>
        </p:nvSpPr>
        <p:spPr>
          <a:xfrm>
            <a:off x="5732689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6E3293DB-9DFB-2220-AA4F-9BD83E43E279}"/>
              </a:ext>
            </a:extLst>
          </p:cNvPr>
          <p:cNvSpPr/>
          <p:nvPr/>
        </p:nvSpPr>
        <p:spPr>
          <a:xfrm>
            <a:off x="5972085" y="539322"/>
            <a:ext cx="12940" cy="103134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B947CE1-67AE-D75A-CC2E-6BF415FCE5AB}"/>
              </a:ext>
            </a:extLst>
          </p:cNvPr>
          <p:cNvSpPr/>
          <p:nvPr/>
        </p:nvSpPr>
        <p:spPr>
          <a:xfrm>
            <a:off x="6016924" y="539322"/>
            <a:ext cx="12940" cy="171266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E762B2F-8A51-1847-7BB1-A40FAE049C21}"/>
              </a:ext>
            </a:extLst>
          </p:cNvPr>
          <p:cNvSpPr/>
          <p:nvPr/>
        </p:nvSpPr>
        <p:spPr>
          <a:xfrm>
            <a:off x="6061762" y="539322"/>
            <a:ext cx="12940" cy="217268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3B37BE23-E17F-A0AC-1E01-294A89E11DCD}"/>
              </a:ext>
            </a:extLst>
          </p:cNvPr>
          <p:cNvSpPr/>
          <p:nvPr/>
        </p:nvSpPr>
        <p:spPr>
          <a:xfrm>
            <a:off x="6106568" y="539322"/>
            <a:ext cx="12940" cy="25075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EDF123-715F-A76D-B7A0-7E2CA22A6BEE}"/>
              </a:ext>
            </a:extLst>
          </p:cNvPr>
          <p:cNvSpPr/>
          <p:nvPr/>
        </p:nvSpPr>
        <p:spPr>
          <a:xfrm>
            <a:off x="6151407" y="539322"/>
            <a:ext cx="12940" cy="275338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626BBA-8E0C-FD70-E887-A0B8F207D3D9}"/>
              </a:ext>
            </a:extLst>
          </p:cNvPr>
          <p:cNvSpPr/>
          <p:nvPr/>
        </p:nvSpPr>
        <p:spPr>
          <a:xfrm>
            <a:off x="6196245" y="539322"/>
            <a:ext cx="12940" cy="292776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2D53F22F-6259-2D00-AB93-3A9E0A151350}"/>
              </a:ext>
            </a:extLst>
          </p:cNvPr>
          <p:cNvSpPr/>
          <p:nvPr/>
        </p:nvSpPr>
        <p:spPr>
          <a:xfrm>
            <a:off x="6241051" y="539322"/>
            <a:ext cx="12940" cy="30403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26A80CD2-D928-3561-C0F9-EE34AAA6FE13}"/>
              </a:ext>
            </a:extLst>
          </p:cNvPr>
          <p:cNvSpPr/>
          <p:nvPr/>
        </p:nvSpPr>
        <p:spPr>
          <a:xfrm>
            <a:off x="6285889" y="539322"/>
            <a:ext cx="12940" cy="309695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7B84B513-9130-95C9-E482-FC30DF85A894}"/>
              </a:ext>
            </a:extLst>
          </p:cNvPr>
          <p:cNvSpPr/>
          <p:nvPr/>
        </p:nvSpPr>
        <p:spPr>
          <a:xfrm>
            <a:off x="5764716" y="552230"/>
            <a:ext cx="569603" cy="48202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50291F9-D6AA-E6EC-E57C-496F13AD6F46}"/>
              </a:ext>
            </a:extLst>
          </p:cNvPr>
          <p:cNvSpPr/>
          <p:nvPr/>
        </p:nvSpPr>
        <p:spPr>
          <a:xfrm>
            <a:off x="6334383" y="130051"/>
            <a:ext cx="127915" cy="150497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64D6B7B0-3C96-CF25-537F-191B1DD8D7EF}"/>
              </a:ext>
            </a:extLst>
          </p:cNvPr>
          <p:cNvSpPr/>
          <p:nvPr/>
        </p:nvSpPr>
        <p:spPr>
          <a:xfrm>
            <a:off x="6334351" y="237779"/>
            <a:ext cx="75798" cy="9773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80285DBD-9694-32CE-201A-DF5811F406ED}"/>
              </a:ext>
            </a:extLst>
          </p:cNvPr>
          <p:cNvSpPr/>
          <p:nvPr/>
        </p:nvSpPr>
        <p:spPr>
          <a:xfrm>
            <a:off x="6334351" y="291223"/>
            <a:ext cx="80812" cy="99285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FDA65B9-DD03-4876-B116-2A547D426FBB}"/>
              </a:ext>
            </a:extLst>
          </p:cNvPr>
          <p:cNvSpPr/>
          <p:nvPr/>
        </p:nvSpPr>
        <p:spPr>
          <a:xfrm>
            <a:off x="6334351" y="335447"/>
            <a:ext cx="97408" cy="113293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B47973A-4DFD-C705-07D4-1990F562FD62}"/>
              </a:ext>
            </a:extLst>
          </p:cNvPr>
          <p:cNvSpPr/>
          <p:nvPr/>
        </p:nvSpPr>
        <p:spPr>
          <a:xfrm>
            <a:off x="6334351" y="369642"/>
            <a:ext cx="119860" cy="13409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CD5AB09-4057-DC1C-DC8B-9871D827E060}"/>
              </a:ext>
            </a:extLst>
          </p:cNvPr>
          <p:cNvSpPr/>
          <p:nvPr/>
        </p:nvSpPr>
        <p:spPr>
          <a:xfrm>
            <a:off x="6357061" y="398143"/>
            <a:ext cx="125877" cy="121769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C6E054A-FCDC-524A-DF27-49FBE8333E65}"/>
              </a:ext>
            </a:extLst>
          </p:cNvPr>
          <p:cNvSpPr/>
          <p:nvPr/>
        </p:nvSpPr>
        <p:spPr>
          <a:xfrm>
            <a:off x="6412058" y="420724"/>
            <a:ext cx="106111" cy="9918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199C4CC-C695-D630-73B5-4F8A37C3A2AD}"/>
              </a:ext>
            </a:extLst>
          </p:cNvPr>
          <p:cNvSpPr/>
          <p:nvPr/>
        </p:nvSpPr>
        <p:spPr>
          <a:xfrm>
            <a:off x="6467055" y="436285"/>
            <a:ext cx="93721" cy="83627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18443FA-8691-9A40-1158-A7D48C8A34F1}"/>
              </a:ext>
            </a:extLst>
          </p:cNvPr>
          <p:cNvSpPr/>
          <p:nvPr/>
        </p:nvSpPr>
        <p:spPr>
          <a:xfrm>
            <a:off x="6525286" y="440264"/>
            <a:ext cx="93074" cy="79648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E4EB89B7-E37B-3A73-1974-3376165631C7}"/>
              </a:ext>
            </a:extLst>
          </p:cNvPr>
          <p:cNvSpPr/>
          <p:nvPr/>
        </p:nvSpPr>
        <p:spPr>
          <a:xfrm>
            <a:off x="6580315" y="384135"/>
            <a:ext cx="146064" cy="135777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B0F37EC2-A5DD-239B-18F2-3829EC824CAC}"/>
              </a:ext>
            </a:extLst>
          </p:cNvPr>
          <p:cNvSpPr/>
          <p:nvPr/>
        </p:nvSpPr>
        <p:spPr>
          <a:xfrm>
            <a:off x="6408855" y="76672"/>
            <a:ext cx="365662" cy="365565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CD87104-F208-3CB9-D5DF-09926C14D1EB}"/>
              </a:ext>
            </a:extLst>
          </p:cNvPr>
          <p:cNvSpPr/>
          <p:nvPr/>
        </p:nvSpPr>
        <p:spPr>
          <a:xfrm>
            <a:off x="6457446" y="125231"/>
            <a:ext cx="268286" cy="26097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00815ED-FB7B-273D-B606-0870892C7F3C}"/>
              </a:ext>
            </a:extLst>
          </p:cNvPr>
          <p:cNvSpPr/>
          <p:nvPr/>
        </p:nvSpPr>
        <p:spPr>
          <a:xfrm>
            <a:off x="6734532" y="46521"/>
            <a:ext cx="73210" cy="73243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F520AC2-FF6C-F5CD-3F64-22A8080D24C9}"/>
              </a:ext>
            </a:extLst>
          </p:cNvPr>
          <p:cNvSpPr/>
          <p:nvPr/>
        </p:nvSpPr>
        <p:spPr>
          <a:xfrm>
            <a:off x="6360296" y="542557"/>
            <a:ext cx="207046" cy="207046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1E11487C-C49D-9EA6-860B-BC42B809E2B7}"/>
              </a:ext>
            </a:extLst>
          </p:cNvPr>
          <p:cNvSpPr/>
          <p:nvPr/>
        </p:nvSpPr>
        <p:spPr>
          <a:xfrm>
            <a:off x="6434704" y="616964"/>
            <a:ext cx="58232" cy="58232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EDE4044-CE0A-5703-28FE-9CC506D52E05}"/>
              </a:ext>
            </a:extLst>
          </p:cNvPr>
          <p:cNvSpPr/>
          <p:nvPr/>
        </p:nvSpPr>
        <p:spPr>
          <a:xfrm>
            <a:off x="6357806" y="542557"/>
            <a:ext cx="212772" cy="21264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50992EB-4497-6E3D-312C-767D80E4D3DC}"/>
              </a:ext>
            </a:extLst>
          </p:cNvPr>
          <p:cNvSpPr/>
          <p:nvPr/>
        </p:nvSpPr>
        <p:spPr>
          <a:xfrm>
            <a:off x="6332798" y="680"/>
            <a:ext cx="519362" cy="51936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BB897E6-2995-789A-1A82-D5E9B062384A}"/>
              </a:ext>
            </a:extLst>
          </p:cNvPr>
          <p:cNvSpPr/>
          <p:nvPr/>
        </p:nvSpPr>
        <p:spPr>
          <a:xfrm>
            <a:off x="6332798" y="518294"/>
            <a:ext cx="261298" cy="25728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5087C239-CE37-2176-B2A0-D5B886D57518}"/>
              </a:ext>
            </a:extLst>
          </p:cNvPr>
          <p:cNvSpPr/>
          <p:nvPr/>
        </p:nvSpPr>
        <p:spPr>
          <a:xfrm>
            <a:off x="5383298" y="15237"/>
            <a:ext cx="951117" cy="537025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8C2B9-2062-DC42-EA59-22D8F4B0F92D}"/>
              </a:ext>
            </a:extLst>
          </p:cNvPr>
          <p:cNvSpPr txBox="1"/>
          <p:nvPr/>
        </p:nvSpPr>
        <p:spPr>
          <a:xfrm>
            <a:off x="8300845" y="5861599"/>
            <a:ext cx="386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Veljko </a:t>
            </a:r>
            <a:r>
              <a:rPr lang="en-US" b="1" dirty="0" err="1">
                <a:solidFill>
                  <a:schemeClr val="bg1"/>
                </a:solidFill>
              </a:rPr>
              <a:t>Blagojevi</a:t>
            </a:r>
            <a:r>
              <a:rPr lang="sr-Latn-RS" b="1" dirty="0">
                <a:solidFill>
                  <a:schemeClr val="bg1"/>
                </a:solidFill>
              </a:rPr>
              <a:t>ć 0353/2019</a:t>
            </a:r>
            <a:br>
              <a:rPr lang="sr-Latn-RS" b="1" dirty="0">
                <a:solidFill>
                  <a:schemeClr val="bg1"/>
                </a:solidFill>
              </a:rPr>
            </a:br>
            <a:r>
              <a:rPr lang="sr-Latn-RS" b="1" dirty="0">
                <a:solidFill>
                  <a:schemeClr val="bg1"/>
                </a:solidFill>
              </a:rPr>
              <a:t>Fizičko projektovanje IS</a:t>
            </a:r>
          </a:p>
          <a:p>
            <a:pPr algn="r"/>
            <a:r>
              <a:rPr lang="sr-Latn-RS" b="1" dirty="0">
                <a:solidFill>
                  <a:schemeClr val="bg1"/>
                </a:solidFill>
              </a:rPr>
              <a:t>Fakultet organizacionih nauka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5" grpId="0" animBg="1"/>
      <p:bldP spid="2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09BC8-AA09-EBBF-902A-948941456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99" y="172313"/>
            <a:ext cx="7058025" cy="6181725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602CE-6880-7A82-E447-82568B64D006}"/>
              </a:ext>
            </a:extLst>
          </p:cNvPr>
          <p:cNvGrpSpPr/>
          <p:nvPr/>
        </p:nvGrpSpPr>
        <p:grpSpPr>
          <a:xfrm>
            <a:off x="5358317" y="4349979"/>
            <a:ext cx="5859731" cy="947024"/>
            <a:chOff x="4737304" y="900138"/>
            <a:chExt cx="2612344" cy="59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0FCF70-04C6-3774-2E11-F74A03FAF98F}"/>
                </a:ext>
              </a:extLst>
            </p:cNvPr>
            <p:cNvSpPr/>
            <p:nvPr/>
          </p:nvSpPr>
          <p:spPr>
            <a:xfrm>
              <a:off x="4930815" y="900138"/>
              <a:ext cx="222233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F4A58A3-6A55-4903-6FE0-D9524FE63350}"/>
                </a:ext>
              </a:extLst>
            </p:cNvPr>
            <p:cNvSpPr/>
            <p:nvPr/>
          </p:nvSpPr>
          <p:spPr>
            <a:xfrm rot="5400000" flipH="1">
              <a:off x="7082511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DAD087-1160-6072-0ADA-C04110FF6B51}"/>
                </a:ext>
              </a:extLst>
            </p:cNvPr>
            <p:cNvSpPr/>
            <p:nvPr/>
          </p:nvSpPr>
          <p:spPr>
            <a:xfrm rot="16200000">
              <a:off x="466618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19D385-BC76-419C-1863-9C9C9B9D4F9A}"/>
              </a:ext>
            </a:extLst>
          </p:cNvPr>
          <p:cNvSpPr txBox="1"/>
          <p:nvPr/>
        </p:nvSpPr>
        <p:spPr>
          <a:xfrm>
            <a:off x="5938462" y="4490084"/>
            <a:ext cx="4661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err="1">
                <a:solidFill>
                  <a:schemeClr val="bg1"/>
                </a:solidFill>
                <a:latin typeface="Overpass SemiBold" pitchFamily="2" charset="0"/>
              </a:rPr>
              <a:t>Domenski</a:t>
            </a:r>
            <a:r>
              <a:rPr lang="en-IN" sz="4000" dirty="0">
                <a:solidFill>
                  <a:schemeClr val="bg1"/>
                </a:solidFill>
                <a:latin typeface="Overpass SemiBold" pitchFamily="2" charset="0"/>
              </a:rPr>
              <a:t> model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D15AA5-8CD6-FAB3-6518-D67BC3965956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6CB05E-108E-C1D1-8D2A-65B98FF165DF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A9C38A-A828-71D8-C31A-0F91795BD343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C656BE-E78F-87FB-CB73-0A129A899CB2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3AF6DC-10F1-6B63-EA16-A5EA37A3146A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F134A2-36B0-4884-802F-12B1807DE8BD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D55CFF-297C-BEAC-F6E4-AC029DEFFB22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5D39D6-3BA3-4E5B-98AC-830E6B0FA459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A8B8B3-5ECA-AE7D-C33D-3D4FB0AF2E49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26E3E6-7C1E-2782-58B5-5417666873EC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63E1E7-40C0-185C-03B6-E9E77B840BAC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099A6-0E5C-B12F-5F97-6967C016F583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6CACAD-53AD-280F-A0FF-F05C615DCBAB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A78CD-B0D9-89A9-FE19-94AF6D01C87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C2B16-A7F0-A1EF-C37E-C5590A5D0FCB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9045B4-75B0-0BDD-6632-122F3BC1DF78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B82588-B5F4-6EA4-480A-C8D8D4545BDD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E448BB-06B4-A9F8-3A5F-4D1BC55C02A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C3608B-B3EE-2773-A410-5AC046300181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D4FF02-B556-3A61-AA45-5E0717C80058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CCF6EE-7780-06F4-69FC-8E44D4E6F969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929215-ACEC-9C26-2C10-DCCA54734A1B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1A452D-80BC-98D0-377C-C86A77EF3884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027008-4529-2C92-6C65-1AA281102740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8438A6-A5E4-E9C8-CC55-35F123881535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C72B51-D568-F19D-DCF2-C0E820AF489F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26F310-2571-275E-7D45-A9F9081F2209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2B25852-B3BA-C26A-AAD0-D5623760E225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14F6087-FAE4-ACB3-77DB-354B2870092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28ECEA-3C33-F9D4-D82F-37292B9844C4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C20907-82A5-F0F6-07C0-6D3DB221FC72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82121A-3A6B-C959-4261-2B3EAE347842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02B9B-DEC9-D970-AAB1-78D2F4DE2F2A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9702FE-03CE-EFD2-42AE-F5C7364A4813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DD2233-7D14-CBD4-3911-7CE9CF6B4F5E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68FDEFA-34B9-E9C3-4625-4A5D3866BB3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68053-E04C-3436-7E4B-6357A8B99458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DCC05-83FE-BFEA-4725-8D39FDA39A50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2F5CE12-572B-2004-D1FF-2F5BFBE071DE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7E1FDD1-5B44-07EE-A5C3-43CA36876EF6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31BF4BF-AF61-F753-BDC6-EBE312C6B43C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1156A93-AC61-338C-7AFE-6EB923C28C31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1CCD9D2-0FAC-1776-A9C2-103273665F54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47BCF0-FC02-9472-59C4-1BBA84DA5A45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94A760D-F24B-53E5-BD5B-B7AA0A30DBA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ACE9EE-B5E1-79E8-FDDE-3072CF7153E0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6641A9-6F4B-17A1-2542-49256535104C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EDD88C-0ED4-70A5-CCD8-00EBCF6384D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21DDB9C-6370-0E72-F48C-0B9E69244873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38A4DB-37CF-6D4D-F8B7-11149EDE3FCC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885A024-CE4F-D818-8635-B9236C2D6E0B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DF59D77-AABA-C04F-2529-75896EC0707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24A390-90FE-29A4-9CA2-AE17D9C41FC6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4E22763-2E52-42F4-709B-4CF9F9155935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343A21-6947-3A19-8109-1CBBC43A7C33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6C2618-E0D0-D0F1-EB5F-8F3FBF9EC298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62D3084-F9AA-B211-89DE-A110E2A34FEC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360343-1A47-3F0F-B59E-5E73F82B2CC7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3ED6956-CE93-9D92-CFFA-2A5BB0827265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056AB6-5941-38B7-430C-71E05C0777A6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D096C0-C72B-155A-43A4-498C9C761572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894C37-28C5-9BEC-9F4A-0839D136C17C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247397-3F82-4B43-8C88-CF581FE4A17D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4A7436-E7C1-783C-B1D1-34E586045F0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D161BF2-D984-5F34-119A-3ABB612BDEC1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F0EBAA-6287-97E4-42F8-65A4AE100E50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8744DF0-37D1-2878-9842-197439BA634E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7BC92BF-FFBC-9825-690D-BF89A4C3B3C7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B358AA-F813-FA07-8FB6-0F3C8E8FBA6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8CDFF12-A00E-03A3-330D-8A9BE2289083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1DA4CC-43F4-59FB-89A5-7EE86CDCB8C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4691A4-0C05-1F65-C768-A5FEE0DC011B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E0EE4C-0C11-8262-5F29-56DD633D8BD5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D190BD1-0C68-3EC8-BA43-155761F3EF5D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A4F8D2E-D4EB-2B84-E1EA-E4F5F62CB56C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C01ACF-2B8D-498B-0129-22C82197F2BC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4581FEF-7892-EAB2-9DAE-E88D1DE82D16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7E7AA2D-7B0D-4BBB-0AEE-E5AEF5466CE6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DD91EAA-EE0F-A826-BFCE-8EB39C71D1B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7E58F7C-27E1-5A4B-0715-0C6CEBA8627A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42E9514-B737-8FFB-D55A-48737182F1CF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5FF4DC2-7874-0024-21BA-8A74352639BB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70B62F-4C4A-6A96-2D07-7077424BE365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66E8AB-7345-14F2-FED9-F39091605C83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5C320E-3B49-71D0-EFAD-E697A01917F2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7AA6D34-4B62-94F3-22C0-7AACA43D3FEE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1D41B53-E023-C5E3-325D-BE0F2B39ABC3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19F85A-D12B-4A0A-F942-F31B6F35F093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1CDC56-3A83-04A5-3935-22AF5A4ED676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5836A50-7412-B30D-D481-5AD648C83F11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8EBD585-84A8-2D54-F07C-8CC96B7F5B11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E0FBE1D-60A6-9B05-D147-9FC877FB3C5F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C5F6952-F2B7-FED3-4E58-43915843F463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B9789B-8E6A-DA6D-6A0C-971B2262CD89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12727C-12B6-6203-0EEB-569F99E936BA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CEF45C-5B93-E9B0-6BDB-6294A0DA9DDE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AE826E0-C0CB-93AC-D9EC-6A258D87FFB2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5C33725-5466-F71A-4FBA-EC73ABF9E8E2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FC24716-66C5-3BD4-FEFE-B57D692A2AA6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017652A-D6CA-96DF-3441-4373120176CD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182231-D0C8-8AA8-9185-ACCA8A39C06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3451FFA-B650-F653-4B32-830D9140929B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54AB8D-1AF3-DB96-BA68-A4244D6295C1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02ACE1-F3F2-032D-76FC-CA405B3ECF02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EC91A9-0A6E-3E9C-126A-E2B2D27E3414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343738F-A4A9-848B-A565-B3B440D3A5EC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48D6A8-F1DA-CE0B-8924-8F44D1F53DFE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849924D-AC1D-6D41-8FCD-EC79C842239A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4633EA3-3B48-87E2-0BBA-BEE34B9C32C4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2BB84BD-B0C7-045D-390E-7947A8C9397D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FE0EAED-7366-B997-3469-B0B03ACEB438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D3616C2-892C-59A4-22CA-91FBE857FCF1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91FBB9-2361-F777-04A8-2238A6E51091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645A828-6FDA-762F-7E31-BAE0124762C4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83FF9B3-28AB-9C93-65BB-D822B6F2F8A9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D23F982-1AE0-AC6A-18BC-14F454E70602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37E8D9D-28B9-E185-6831-D03156216383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0ED14F-5301-9F7E-D0A4-D1C207394CAB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3A3E60F-397A-2B17-3419-BBB0F594B60A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D429AE-1C71-13CC-C9B8-03D544C480E5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F31C4D-D09B-CFEA-AF4C-46C418C4203D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78DFF48-5FE1-C46F-ECA8-4EDBA90E7D8A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C95909C-99A0-EE19-5DDE-3334807F55A4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ADC005F-A5E5-DF2E-A37E-B70541D232E7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A6E217-B235-C3C6-4F4B-3E0853768B0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386E837-9DF5-D223-2F86-1B7ECA8ACC07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FA135F0-DE4C-E1E7-8AA2-D1D0167167BE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7B5DFD4-B159-BB98-7A03-326614B44584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7AF6372-8BB3-05F2-73B9-03652C751F5E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10D6989-5965-5B4E-B3C3-441F916ECC8E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7BFAD0D-ED11-A8B2-81E2-D1AEC5403066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F0BA115-52D7-B9A2-441A-562816FEFA40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D8417C2-0B3D-FB16-3309-D7096EF526C2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CD29ECA-F53F-ABA5-3492-44ECD07D00C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9B8713B-F430-3411-FA31-B87FD7462914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7577D10-2F9C-312D-E21E-D55524975E22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7C55E5-5268-F536-3914-813C827C977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841D0C6-D53C-3FC3-E1A6-DD4E7A2677E4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D3BD30-BC14-7D59-4220-1EC42D2F3EC6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FE4DE9-EC4C-4C7F-2733-A803E115547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310347-D5EF-84BE-9D5B-EED18423DB8D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D0FD4E-DCF2-3B07-45C2-819243BCDD6F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9845B4F-C48C-433C-F167-1E4CEC40CFB5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DFC1C79-6B93-AAB1-A1CC-DAE7F4F7030D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D3421C5-C0B0-631E-3724-B8B30FF37760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0BF32F-1380-CEF2-84F1-FB89ECA56203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E59385F-8F4D-5027-C8E0-758F2B204CDE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553FF14-4600-A102-C248-0DD6B3048400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832300-1416-C22D-74B2-8C270FF3BE0F}"/>
              </a:ext>
            </a:extLst>
          </p:cNvPr>
          <p:cNvSpPr/>
          <p:nvPr/>
        </p:nvSpPr>
        <p:spPr>
          <a:xfrm rot="5400000" flipV="1">
            <a:off x="112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E67F51D-F791-1C5A-F3EB-DDFFC05D93F8}"/>
              </a:ext>
            </a:extLst>
          </p:cNvPr>
          <p:cNvSpPr/>
          <p:nvPr/>
        </p:nvSpPr>
        <p:spPr>
          <a:xfrm rot="5400000" flipV="1">
            <a:off x="-241105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1C31F1C-42B5-F059-1FE0-27922F82C5A5}"/>
              </a:ext>
            </a:extLst>
          </p:cNvPr>
          <p:cNvSpPr/>
          <p:nvPr/>
        </p:nvSpPr>
        <p:spPr>
          <a:xfrm rot="5400000" flipV="1">
            <a:off x="-6525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4275902-66B1-7661-1388-0344DC060932}"/>
              </a:ext>
            </a:extLst>
          </p:cNvPr>
          <p:cNvSpPr/>
          <p:nvPr/>
        </p:nvSpPr>
        <p:spPr>
          <a:xfrm rot="5400000" flipV="1">
            <a:off x="7543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77B3C32-6782-B744-A4EA-C83B3DD5AB6E}"/>
              </a:ext>
            </a:extLst>
          </p:cNvPr>
          <p:cNvSpPr/>
          <p:nvPr/>
        </p:nvSpPr>
        <p:spPr>
          <a:xfrm rot="5400000" flipV="1">
            <a:off x="16368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7EFF914-9D4B-D537-E056-CD1A48C9B31A}"/>
              </a:ext>
            </a:extLst>
          </p:cNvPr>
          <p:cNvSpPr/>
          <p:nvPr/>
        </p:nvSpPr>
        <p:spPr>
          <a:xfrm rot="5400000" flipV="1">
            <a:off x="51665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B65E91D-C63F-E58C-DD99-EA4466731924}"/>
              </a:ext>
            </a:extLst>
          </p:cNvPr>
          <p:cNvSpPr/>
          <p:nvPr/>
        </p:nvSpPr>
        <p:spPr>
          <a:xfrm rot="5400000" flipV="1">
            <a:off x="60490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44323F7-1AC8-8FB9-8292-439C1C181F23}"/>
              </a:ext>
            </a:extLst>
          </p:cNvPr>
          <p:cNvSpPr/>
          <p:nvPr/>
        </p:nvSpPr>
        <p:spPr>
          <a:xfrm rot="5400000" flipV="1">
            <a:off x="29605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998F473-891D-253D-AF3F-97D1228B7ABB}"/>
              </a:ext>
            </a:extLst>
          </p:cNvPr>
          <p:cNvSpPr/>
          <p:nvPr/>
        </p:nvSpPr>
        <p:spPr>
          <a:xfrm rot="5400000" flipV="1">
            <a:off x="3132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42611E9-1D05-4CD6-A85F-E3EC40B2DA05}"/>
              </a:ext>
            </a:extLst>
          </p:cNvPr>
          <p:cNvSpPr/>
          <p:nvPr/>
        </p:nvSpPr>
        <p:spPr>
          <a:xfrm rot="5400000" flipV="1">
            <a:off x="7543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E0BF48F-24D5-71FB-2A4D-BA554A2A0B43}"/>
              </a:ext>
            </a:extLst>
          </p:cNvPr>
          <p:cNvSpPr/>
          <p:nvPr/>
        </p:nvSpPr>
        <p:spPr>
          <a:xfrm rot="5400000" flipV="1">
            <a:off x="16368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3B8388F-982A-C186-6BCD-AE8E57405902}"/>
              </a:ext>
            </a:extLst>
          </p:cNvPr>
          <p:cNvSpPr/>
          <p:nvPr/>
        </p:nvSpPr>
        <p:spPr>
          <a:xfrm rot="5400000" flipV="1">
            <a:off x="38430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4286C39-DDDE-F494-63B7-56C911797956}"/>
              </a:ext>
            </a:extLst>
          </p:cNvPr>
          <p:cNvSpPr/>
          <p:nvPr/>
        </p:nvSpPr>
        <p:spPr>
          <a:xfrm rot="5400000" flipV="1">
            <a:off x="73726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E2F1C35-01EE-7159-02F6-0BC92CCD675A}"/>
              </a:ext>
            </a:extLst>
          </p:cNvPr>
          <p:cNvSpPr/>
          <p:nvPr/>
        </p:nvSpPr>
        <p:spPr>
          <a:xfrm rot="5400000" flipV="1">
            <a:off x="104612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7C5E4F-1ADE-3CC9-2BB0-9C7425647473}"/>
              </a:ext>
            </a:extLst>
          </p:cNvPr>
          <p:cNvSpPr/>
          <p:nvPr/>
        </p:nvSpPr>
        <p:spPr>
          <a:xfrm rot="5400000" flipV="1">
            <a:off x="117848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408B20A-BD43-9AA0-B697-4CADD8BE5188}"/>
              </a:ext>
            </a:extLst>
          </p:cNvPr>
          <p:cNvSpPr/>
          <p:nvPr/>
        </p:nvSpPr>
        <p:spPr>
          <a:xfrm rot="5400000" flipV="1">
            <a:off x="82552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D36B5E0-2E1A-2265-EC53-DDC483F1D3DA}"/>
              </a:ext>
            </a:extLst>
          </p:cNvPr>
          <p:cNvSpPr/>
          <p:nvPr/>
        </p:nvSpPr>
        <p:spPr>
          <a:xfrm rot="5400000" flipV="1">
            <a:off x="47254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69DEB4F-A128-FB24-7A49-B666554ED928}"/>
              </a:ext>
            </a:extLst>
          </p:cNvPr>
          <p:cNvSpPr/>
          <p:nvPr/>
        </p:nvSpPr>
        <p:spPr>
          <a:xfrm rot="5400000" flipV="1">
            <a:off x="60490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B3637BB-2E02-4A51-44EC-5200807A9E00}"/>
              </a:ext>
            </a:extLst>
          </p:cNvPr>
          <p:cNvSpPr/>
          <p:nvPr/>
        </p:nvSpPr>
        <p:spPr>
          <a:xfrm rot="5400000" flipV="1">
            <a:off x="69315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083C681-3E2D-878E-B1E6-5E31BD4DDFAB}"/>
              </a:ext>
            </a:extLst>
          </p:cNvPr>
          <p:cNvSpPr/>
          <p:nvPr/>
        </p:nvSpPr>
        <p:spPr>
          <a:xfrm rot="5400000" flipV="1">
            <a:off x="104612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38ED92-D932-D76A-4ECC-B1E300A440F2}"/>
              </a:ext>
            </a:extLst>
          </p:cNvPr>
          <p:cNvSpPr/>
          <p:nvPr/>
        </p:nvSpPr>
        <p:spPr>
          <a:xfrm rot="5400000" flipV="1">
            <a:off x="95788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4729D52-9231-9D1D-5825-79C6D722F146}"/>
              </a:ext>
            </a:extLst>
          </p:cNvPr>
          <p:cNvSpPr/>
          <p:nvPr/>
        </p:nvSpPr>
        <p:spPr>
          <a:xfrm rot="5400000" flipV="1">
            <a:off x="126673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2B69E68-D430-54C3-CAB9-6A9BBE2E203F}"/>
              </a:ext>
            </a:extLst>
          </p:cNvPr>
          <p:cNvSpPr/>
          <p:nvPr/>
        </p:nvSpPr>
        <p:spPr>
          <a:xfrm rot="5400000" flipV="1">
            <a:off x="161970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FA3789D-AFC9-2752-A48D-2C35B9C9E80B}"/>
              </a:ext>
            </a:extLst>
          </p:cNvPr>
          <p:cNvSpPr/>
          <p:nvPr/>
        </p:nvSpPr>
        <p:spPr>
          <a:xfrm rot="5400000" flipV="1">
            <a:off x="175207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181D4B8-6BDD-29B0-8748-5212EA99561B}"/>
              </a:ext>
            </a:extLst>
          </p:cNvPr>
          <p:cNvSpPr/>
          <p:nvPr/>
        </p:nvSpPr>
        <p:spPr>
          <a:xfrm rot="5400000" flipV="1">
            <a:off x="139910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8ACA0FD-21EC-3141-461B-D6EA9182FDED}"/>
              </a:ext>
            </a:extLst>
          </p:cNvPr>
          <p:cNvSpPr/>
          <p:nvPr/>
        </p:nvSpPr>
        <p:spPr>
          <a:xfrm rot="5400000" flipV="1">
            <a:off x="148733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1735C8C-8C67-3655-B8DA-06FC8FD19EDE}"/>
              </a:ext>
            </a:extLst>
          </p:cNvPr>
          <p:cNvSpPr/>
          <p:nvPr/>
        </p:nvSpPr>
        <p:spPr>
          <a:xfrm rot="5400000" flipV="1">
            <a:off x="184032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4668252-08AD-5775-070C-F2A212D96382}"/>
              </a:ext>
            </a:extLst>
          </p:cNvPr>
          <p:cNvSpPr/>
          <p:nvPr/>
        </p:nvSpPr>
        <p:spPr>
          <a:xfrm rot="5400000" flipV="1">
            <a:off x="214916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8FF9FA3-D116-28B3-F9C3-3AEDF8547D77}"/>
              </a:ext>
            </a:extLst>
          </p:cNvPr>
          <p:cNvSpPr/>
          <p:nvPr/>
        </p:nvSpPr>
        <p:spPr>
          <a:xfrm rot="5400000" flipV="1">
            <a:off x="228154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D7C587D-C528-584D-0281-8D1F0207DE64}"/>
              </a:ext>
            </a:extLst>
          </p:cNvPr>
          <p:cNvSpPr/>
          <p:nvPr/>
        </p:nvSpPr>
        <p:spPr>
          <a:xfrm rot="5400000" flipV="1">
            <a:off x="192856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0C1721-3694-EDF2-4EFA-CC9A40359E5D}"/>
              </a:ext>
            </a:extLst>
          </p:cNvPr>
          <p:cNvSpPr/>
          <p:nvPr/>
        </p:nvSpPr>
        <p:spPr>
          <a:xfrm rot="5400000" flipV="1">
            <a:off x="161970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BC53849-97FF-3D8C-5C21-C8C2E4269299}"/>
              </a:ext>
            </a:extLst>
          </p:cNvPr>
          <p:cNvSpPr/>
          <p:nvPr/>
        </p:nvSpPr>
        <p:spPr>
          <a:xfrm rot="5400000" flipV="1">
            <a:off x="170795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60FE33D-8160-C3D7-C7BC-48889C79F0B3}"/>
              </a:ext>
            </a:extLst>
          </p:cNvPr>
          <p:cNvSpPr/>
          <p:nvPr/>
        </p:nvSpPr>
        <p:spPr>
          <a:xfrm rot="5400000" flipV="1">
            <a:off x="179620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7EEB9646-02D7-7CD7-876A-145B54C993D7}"/>
              </a:ext>
            </a:extLst>
          </p:cNvPr>
          <p:cNvSpPr/>
          <p:nvPr/>
        </p:nvSpPr>
        <p:spPr>
          <a:xfrm rot="5400000" flipV="1">
            <a:off x="201680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B251066-FF7A-1F09-2709-F193FECADFA0}"/>
              </a:ext>
            </a:extLst>
          </p:cNvPr>
          <p:cNvSpPr/>
          <p:nvPr/>
        </p:nvSpPr>
        <p:spPr>
          <a:xfrm rot="5400000" flipV="1">
            <a:off x="236978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41C96C6-44A5-B9EE-E760-B20708BEE4EB}"/>
              </a:ext>
            </a:extLst>
          </p:cNvPr>
          <p:cNvSpPr/>
          <p:nvPr/>
        </p:nvSpPr>
        <p:spPr>
          <a:xfrm rot="5400000" flipV="1">
            <a:off x="272276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CEFD983C-4F42-9909-5D01-C75F1DD13762}"/>
              </a:ext>
            </a:extLst>
          </p:cNvPr>
          <p:cNvSpPr/>
          <p:nvPr/>
        </p:nvSpPr>
        <p:spPr>
          <a:xfrm rot="5400000" flipV="1">
            <a:off x="281100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D9CD71A-5730-6B16-4C0C-997D77FCA49C}"/>
              </a:ext>
            </a:extLst>
          </p:cNvPr>
          <p:cNvSpPr/>
          <p:nvPr/>
        </p:nvSpPr>
        <p:spPr>
          <a:xfrm rot="5400000" flipV="1">
            <a:off x="250214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79D4E8E-0F8F-038D-401A-5F244EAD7E43}"/>
              </a:ext>
            </a:extLst>
          </p:cNvPr>
          <p:cNvSpPr/>
          <p:nvPr/>
        </p:nvSpPr>
        <p:spPr>
          <a:xfrm rot="5400000" flipV="1">
            <a:off x="214916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E4DE7DA8-211F-2FAB-0BDB-A7597BAC1971}"/>
              </a:ext>
            </a:extLst>
          </p:cNvPr>
          <p:cNvSpPr/>
          <p:nvPr/>
        </p:nvSpPr>
        <p:spPr>
          <a:xfrm rot="5400000" flipV="1">
            <a:off x="223742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4D4BB6E-B037-8E73-65D9-64B1B2625481}"/>
              </a:ext>
            </a:extLst>
          </p:cNvPr>
          <p:cNvSpPr/>
          <p:nvPr/>
        </p:nvSpPr>
        <p:spPr>
          <a:xfrm rot="5400000" flipV="1">
            <a:off x="232565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52DBAD9-6A9A-EABE-0C4F-4BF82F2D15AD}"/>
              </a:ext>
            </a:extLst>
          </p:cNvPr>
          <p:cNvSpPr/>
          <p:nvPr/>
        </p:nvSpPr>
        <p:spPr>
          <a:xfrm rot="5400000" flipV="1">
            <a:off x="259038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A9699411-4065-A0F4-B328-9A83590287F3}"/>
              </a:ext>
            </a:extLst>
          </p:cNvPr>
          <p:cNvSpPr/>
          <p:nvPr/>
        </p:nvSpPr>
        <p:spPr>
          <a:xfrm rot="5400000" flipV="1">
            <a:off x="289923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4E146D9-BDFC-52AC-E86B-E60AAE05319A}"/>
              </a:ext>
            </a:extLst>
          </p:cNvPr>
          <p:cNvSpPr/>
          <p:nvPr/>
        </p:nvSpPr>
        <p:spPr>
          <a:xfrm rot="5400000" flipV="1">
            <a:off x="325222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5C8FDB6-CF10-8B05-4750-7D40DF4F0A3D}"/>
              </a:ext>
            </a:extLst>
          </p:cNvPr>
          <p:cNvSpPr/>
          <p:nvPr/>
        </p:nvSpPr>
        <p:spPr>
          <a:xfrm rot="5400000" flipV="1">
            <a:off x="338458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22C35A4B-72DC-E03C-2FC4-00ED9B227D60}"/>
              </a:ext>
            </a:extLst>
          </p:cNvPr>
          <p:cNvSpPr/>
          <p:nvPr/>
        </p:nvSpPr>
        <p:spPr>
          <a:xfrm rot="5400000" flipV="1">
            <a:off x="303160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591D987D-0F9A-3C24-FF8A-2A1654B8E330}"/>
              </a:ext>
            </a:extLst>
          </p:cNvPr>
          <p:cNvSpPr/>
          <p:nvPr/>
        </p:nvSpPr>
        <p:spPr>
          <a:xfrm rot="5400000" flipV="1">
            <a:off x="272276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73F7DD3-856F-ECC5-9079-6E7AB34BC6FB}"/>
              </a:ext>
            </a:extLst>
          </p:cNvPr>
          <p:cNvSpPr/>
          <p:nvPr/>
        </p:nvSpPr>
        <p:spPr>
          <a:xfrm rot="5400000" flipV="1">
            <a:off x="276688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4B6BCDA-0BA5-1BE8-38D5-B8C01EF449CF}"/>
              </a:ext>
            </a:extLst>
          </p:cNvPr>
          <p:cNvSpPr/>
          <p:nvPr/>
        </p:nvSpPr>
        <p:spPr>
          <a:xfrm rot="5400000" flipV="1">
            <a:off x="311984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961361D5-150B-925D-7CD6-0DC7C58FD5FE}"/>
              </a:ext>
            </a:extLst>
          </p:cNvPr>
          <p:cNvSpPr/>
          <p:nvPr/>
        </p:nvSpPr>
        <p:spPr>
          <a:xfrm rot="5400000" flipV="1">
            <a:off x="347282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14C8E5D-5AF2-3C83-0BA6-F7D4421CB715}"/>
              </a:ext>
            </a:extLst>
          </p:cNvPr>
          <p:cNvSpPr/>
          <p:nvPr/>
        </p:nvSpPr>
        <p:spPr>
          <a:xfrm rot="5400000" flipV="1">
            <a:off x="382580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CF1F6F67-E91C-74E1-19E4-516C81CDD1C4}"/>
              </a:ext>
            </a:extLst>
          </p:cNvPr>
          <p:cNvSpPr/>
          <p:nvPr/>
        </p:nvSpPr>
        <p:spPr>
          <a:xfrm rot="5400000" flipV="1">
            <a:off x="391404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0D9620C-6506-DE35-E768-BE6A9103A2D5}"/>
              </a:ext>
            </a:extLst>
          </p:cNvPr>
          <p:cNvSpPr/>
          <p:nvPr/>
        </p:nvSpPr>
        <p:spPr>
          <a:xfrm rot="5400000" flipV="1">
            <a:off x="356106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16E1F26-A843-0C9C-D2CE-4562651D7818}"/>
              </a:ext>
            </a:extLst>
          </p:cNvPr>
          <p:cNvSpPr/>
          <p:nvPr/>
        </p:nvSpPr>
        <p:spPr>
          <a:xfrm rot="5400000" flipV="1">
            <a:off x="325222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EEC5227-B39F-FE71-98D8-3E22234AAB13}"/>
              </a:ext>
            </a:extLst>
          </p:cNvPr>
          <p:cNvSpPr/>
          <p:nvPr/>
        </p:nvSpPr>
        <p:spPr>
          <a:xfrm rot="5400000" flipV="1">
            <a:off x="334046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E4BF64-91F1-0C2E-B925-E457576EE5F2}"/>
              </a:ext>
            </a:extLst>
          </p:cNvPr>
          <p:cNvSpPr/>
          <p:nvPr/>
        </p:nvSpPr>
        <p:spPr>
          <a:xfrm rot="5400000" flipV="1">
            <a:off x="342870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15C3B325-4E8E-A413-7D4B-62A75F8533E4}"/>
              </a:ext>
            </a:extLst>
          </p:cNvPr>
          <p:cNvSpPr/>
          <p:nvPr/>
        </p:nvSpPr>
        <p:spPr>
          <a:xfrm rot="5400000" flipV="1">
            <a:off x="382580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D6F651F-B6DA-EB17-FEE1-CE6A03DA929D}"/>
              </a:ext>
            </a:extLst>
          </p:cNvPr>
          <p:cNvSpPr/>
          <p:nvPr/>
        </p:nvSpPr>
        <p:spPr>
          <a:xfrm rot="5400000" flipV="1">
            <a:off x="369344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1012AE6-4C10-FE73-5E33-47355AA03C15}"/>
              </a:ext>
            </a:extLst>
          </p:cNvPr>
          <p:cNvSpPr/>
          <p:nvPr/>
        </p:nvSpPr>
        <p:spPr>
          <a:xfrm rot="5400000" flipV="1">
            <a:off x="404640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2AFF1084-986B-89BB-1583-5049B62F85C2}"/>
              </a:ext>
            </a:extLst>
          </p:cNvPr>
          <p:cNvSpPr/>
          <p:nvPr/>
        </p:nvSpPr>
        <p:spPr>
          <a:xfrm rot="5400000" flipV="1">
            <a:off x="435526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0499559-0E84-F5B4-F9EE-FF2F9B03E58B}"/>
              </a:ext>
            </a:extLst>
          </p:cNvPr>
          <p:cNvSpPr/>
          <p:nvPr/>
        </p:nvSpPr>
        <p:spPr>
          <a:xfrm rot="5400000" flipV="1">
            <a:off x="448762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A2826564-47C9-E7E7-D328-D73858C59A0C}"/>
              </a:ext>
            </a:extLst>
          </p:cNvPr>
          <p:cNvSpPr/>
          <p:nvPr/>
        </p:nvSpPr>
        <p:spPr>
          <a:xfrm rot="5400000" flipV="1">
            <a:off x="413465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25EFB7D-E914-3E0A-8239-35F89E81FB3D}"/>
              </a:ext>
            </a:extLst>
          </p:cNvPr>
          <p:cNvSpPr/>
          <p:nvPr/>
        </p:nvSpPr>
        <p:spPr>
          <a:xfrm rot="5400000" flipV="1">
            <a:off x="422290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A4210AF-54A4-B8FB-ECC2-A5C16F852B64}"/>
              </a:ext>
            </a:extLst>
          </p:cNvPr>
          <p:cNvSpPr/>
          <p:nvPr/>
        </p:nvSpPr>
        <p:spPr>
          <a:xfrm rot="5400000" flipV="1">
            <a:off x="391404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B3A5785-9E17-D3CE-1672-2B5AB826AF01}"/>
              </a:ext>
            </a:extLst>
          </p:cNvPr>
          <p:cNvSpPr/>
          <p:nvPr/>
        </p:nvSpPr>
        <p:spPr>
          <a:xfrm rot="5400000" flipV="1">
            <a:off x="400228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0F6A6BF-9931-03A4-2A1F-C155FE40FD11}"/>
              </a:ext>
            </a:extLst>
          </p:cNvPr>
          <p:cNvSpPr/>
          <p:nvPr/>
        </p:nvSpPr>
        <p:spPr>
          <a:xfrm rot="5400000" flipV="1">
            <a:off x="435526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6E50203F-1A43-CD7C-9FBF-7D440E7E94A3}"/>
              </a:ext>
            </a:extLst>
          </p:cNvPr>
          <p:cNvSpPr/>
          <p:nvPr/>
        </p:nvSpPr>
        <p:spPr>
          <a:xfrm rot="5400000" flipV="1">
            <a:off x="470823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5FA9979-7638-3D6A-D3AE-93A39A13020B}"/>
              </a:ext>
            </a:extLst>
          </p:cNvPr>
          <p:cNvSpPr/>
          <p:nvPr/>
        </p:nvSpPr>
        <p:spPr>
          <a:xfrm rot="5400000" flipV="1">
            <a:off x="457587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96BCA02-6FEA-070F-2E8B-4F8008F7F073}"/>
              </a:ext>
            </a:extLst>
          </p:cNvPr>
          <p:cNvSpPr/>
          <p:nvPr/>
        </p:nvSpPr>
        <p:spPr>
          <a:xfrm rot="5400000" flipV="1">
            <a:off x="488472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6B011DA-05FC-AF54-1EE0-EB9400CC9160}"/>
              </a:ext>
            </a:extLst>
          </p:cNvPr>
          <p:cNvSpPr/>
          <p:nvPr/>
        </p:nvSpPr>
        <p:spPr>
          <a:xfrm rot="5400000" flipV="1">
            <a:off x="501708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AD2BB-23E6-BBED-1740-28ACE910A623}"/>
              </a:ext>
            </a:extLst>
          </p:cNvPr>
          <p:cNvSpPr/>
          <p:nvPr/>
        </p:nvSpPr>
        <p:spPr>
          <a:xfrm rot="5400000" flipV="1">
            <a:off x="510533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6ED5D72A-468E-1DA9-4D1B-5941ECBDE4CC}"/>
              </a:ext>
            </a:extLst>
          </p:cNvPr>
          <p:cNvSpPr/>
          <p:nvPr/>
        </p:nvSpPr>
        <p:spPr>
          <a:xfrm rot="5400000" flipV="1">
            <a:off x="475236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4A23E2F-B239-8E59-03A7-DF671B4B4188}"/>
              </a:ext>
            </a:extLst>
          </p:cNvPr>
          <p:cNvSpPr/>
          <p:nvPr/>
        </p:nvSpPr>
        <p:spPr>
          <a:xfrm rot="5400000" flipV="1">
            <a:off x="444350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0CEE842-0F22-24D0-CEAF-960CAE6612DB}"/>
              </a:ext>
            </a:extLst>
          </p:cNvPr>
          <p:cNvSpPr/>
          <p:nvPr/>
        </p:nvSpPr>
        <p:spPr>
          <a:xfrm rot="5400000" flipV="1">
            <a:off x="453175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9208259B-8AD3-57DD-C3FF-B84CA2C2EE00}"/>
              </a:ext>
            </a:extLst>
          </p:cNvPr>
          <p:cNvSpPr/>
          <p:nvPr/>
        </p:nvSpPr>
        <p:spPr>
          <a:xfrm rot="5400000" flipV="1">
            <a:off x="488472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C4BA6DB-2BB6-C701-C114-6309BE4058B0}"/>
              </a:ext>
            </a:extLst>
          </p:cNvPr>
          <p:cNvSpPr/>
          <p:nvPr/>
        </p:nvSpPr>
        <p:spPr>
          <a:xfrm rot="5400000" flipV="1">
            <a:off x="822077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5B4B0DB1-7D56-E5AC-160E-8A4CE691FF84}"/>
              </a:ext>
            </a:extLst>
          </p:cNvPr>
          <p:cNvSpPr/>
          <p:nvPr/>
        </p:nvSpPr>
        <p:spPr>
          <a:xfrm rot="5400000" flipV="1">
            <a:off x="803326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4B505B1-EDA5-A20F-FCD0-07CAC9584220}"/>
              </a:ext>
            </a:extLst>
          </p:cNvPr>
          <p:cNvSpPr/>
          <p:nvPr/>
        </p:nvSpPr>
        <p:spPr>
          <a:xfrm rot="5400000" flipV="1">
            <a:off x="80923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FBAC57D-9A43-A0CD-45C5-D707F777E827}"/>
              </a:ext>
            </a:extLst>
          </p:cNvPr>
          <p:cNvSpPr/>
          <p:nvPr/>
        </p:nvSpPr>
        <p:spPr>
          <a:xfrm rot="5400000" flipV="1">
            <a:off x="784530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92A4BE9-61F8-562F-FEF7-C20F5D23BD9B}"/>
              </a:ext>
            </a:extLst>
          </p:cNvPr>
          <p:cNvSpPr/>
          <p:nvPr/>
        </p:nvSpPr>
        <p:spPr>
          <a:xfrm rot="5400000" flipV="1">
            <a:off x="779015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BAFE5A-18D3-3ABE-6A2E-0019295023AA}"/>
              </a:ext>
            </a:extLst>
          </p:cNvPr>
          <p:cNvSpPr/>
          <p:nvPr/>
        </p:nvSpPr>
        <p:spPr>
          <a:xfrm rot="5400000" flipV="1">
            <a:off x="7771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497499DC-0ED2-400C-F547-3D65C70F85BB}"/>
              </a:ext>
            </a:extLst>
          </p:cNvPr>
          <p:cNvSpPr/>
          <p:nvPr/>
        </p:nvSpPr>
        <p:spPr>
          <a:xfrm rot="5400000" flipV="1">
            <a:off x="7876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EE49A75-E3F4-4714-DD1A-46C349ED1287}"/>
              </a:ext>
            </a:extLst>
          </p:cNvPr>
          <p:cNvSpPr/>
          <p:nvPr/>
        </p:nvSpPr>
        <p:spPr>
          <a:xfrm rot="5400000" flipV="1">
            <a:off x="800679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E6101D2-D420-D1B6-F340-FB6C0E1BDF01}"/>
              </a:ext>
            </a:extLst>
          </p:cNvPr>
          <p:cNvSpPr/>
          <p:nvPr/>
        </p:nvSpPr>
        <p:spPr>
          <a:xfrm rot="5400000" flipV="1">
            <a:off x="8045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EB7893F4-E775-244F-25DF-8E43F5E53924}"/>
              </a:ext>
            </a:extLst>
          </p:cNvPr>
          <p:cNvSpPr/>
          <p:nvPr/>
        </p:nvSpPr>
        <p:spPr>
          <a:xfrm rot="5400000" flipV="1">
            <a:off x="808401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8BB912C-A468-7839-1046-15F909643187}"/>
              </a:ext>
            </a:extLst>
          </p:cNvPr>
          <p:cNvSpPr/>
          <p:nvPr/>
        </p:nvSpPr>
        <p:spPr>
          <a:xfrm rot="5400000" flipV="1">
            <a:off x="792340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E6A2E7D-B339-F8D1-3FB0-98AA80FC5DE1}"/>
              </a:ext>
            </a:extLst>
          </p:cNvPr>
          <p:cNvSpPr/>
          <p:nvPr/>
        </p:nvSpPr>
        <p:spPr>
          <a:xfrm rot="5400000" flipV="1">
            <a:off x="777780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867556AF-5FDA-62CF-0C4C-1644CB106D5E}"/>
              </a:ext>
            </a:extLst>
          </p:cNvPr>
          <p:cNvSpPr/>
          <p:nvPr/>
        </p:nvSpPr>
        <p:spPr>
          <a:xfrm rot="5400000" flipV="1">
            <a:off x="795692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22A71DF-4CE0-2641-BD0B-86EF31256408}"/>
              </a:ext>
            </a:extLst>
          </p:cNvPr>
          <p:cNvSpPr/>
          <p:nvPr/>
        </p:nvSpPr>
        <p:spPr>
          <a:xfrm rot="5400000" flipV="1">
            <a:off x="80116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8130AB6-BDEE-52D8-9FC5-042895401211}"/>
              </a:ext>
            </a:extLst>
          </p:cNvPr>
          <p:cNvSpPr/>
          <p:nvPr/>
        </p:nvSpPr>
        <p:spPr>
          <a:xfrm rot="5400000" flipV="1">
            <a:off x="8135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10324B3-2294-B700-2C73-D721B979ED42}"/>
              </a:ext>
            </a:extLst>
          </p:cNvPr>
          <p:cNvSpPr/>
          <p:nvPr/>
        </p:nvSpPr>
        <p:spPr>
          <a:xfrm rot="5400000" flipV="1">
            <a:off x="827239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70292180-7994-A169-5857-6BFFCCFF5A7A}"/>
              </a:ext>
            </a:extLst>
          </p:cNvPr>
          <p:cNvSpPr/>
          <p:nvPr/>
        </p:nvSpPr>
        <p:spPr>
          <a:xfrm rot="5400000" flipV="1">
            <a:off x="830682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22F1F13-FB92-3F84-F05A-CCAB31FD099C}"/>
              </a:ext>
            </a:extLst>
          </p:cNvPr>
          <p:cNvSpPr/>
          <p:nvPr/>
        </p:nvSpPr>
        <p:spPr>
          <a:xfrm rot="5400000" flipV="1">
            <a:off x="815415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7CE5F65-957B-599B-AE6A-6C6A4FE4B8E1}"/>
              </a:ext>
            </a:extLst>
          </p:cNvPr>
          <p:cNvSpPr/>
          <p:nvPr/>
        </p:nvSpPr>
        <p:spPr>
          <a:xfrm rot="5400000" flipV="1">
            <a:off x="835579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28EFE8AD-9A41-B8A7-FCB0-08EA6D7A50C4}"/>
              </a:ext>
            </a:extLst>
          </p:cNvPr>
          <p:cNvSpPr/>
          <p:nvPr/>
        </p:nvSpPr>
        <p:spPr>
          <a:xfrm rot="5400000" flipV="1">
            <a:off x="839241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8B3100E8-A437-716A-B7E5-C3E714D334EA}"/>
              </a:ext>
            </a:extLst>
          </p:cNvPr>
          <p:cNvSpPr/>
          <p:nvPr/>
        </p:nvSpPr>
        <p:spPr>
          <a:xfrm rot="5400000" flipV="1">
            <a:off x="826357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EA12229C-C00A-08F1-0EED-9B205B6FF33C}"/>
              </a:ext>
            </a:extLst>
          </p:cNvPr>
          <p:cNvSpPr/>
          <p:nvPr/>
        </p:nvSpPr>
        <p:spPr>
          <a:xfrm rot="5400000" flipV="1">
            <a:off x="830240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83FE654-AFFD-4103-29B7-1A699D28D32D}"/>
              </a:ext>
            </a:extLst>
          </p:cNvPr>
          <p:cNvSpPr/>
          <p:nvPr/>
        </p:nvSpPr>
        <p:spPr>
          <a:xfrm rot="5400000" flipV="1">
            <a:off x="843522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79B9CD1-9BCF-DD2E-067B-90572FBD214C}"/>
              </a:ext>
            </a:extLst>
          </p:cNvPr>
          <p:cNvSpPr/>
          <p:nvPr/>
        </p:nvSpPr>
        <p:spPr>
          <a:xfrm rot="5400000" flipV="1">
            <a:off x="857904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D96B2CBE-0EAE-4AE7-1A3C-07DA9EB0EE4F}"/>
              </a:ext>
            </a:extLst>
          </p:cNvPr>
          <p:cNvSpPr/>
          <p:nvPr/>
        </p:nvSpPr>
        <p:spPr>
          <a:xfrm rot="5400000" flipV="1">
            <a:off x="85975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1477C84-85A3-32F7-7A63-C42C1047DF76}"/>
              </a:ext>
            </a:extLst>
          </p:cNvPr>
          <p:cNvSpPr/>
          <p:nvPr/>
        </p:nvSpPr>
        <p:spPr>
          <a:xfrm rot="5400000" flipV="1">
            <a:off x="84608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D763E05-CB87-4B86-E7C2-0DA4784AEA9C}"/>
              </a:ext>
            </a:extLst>
          </p:cNvPr>
          <p:cNvSpPr/>
          <p:nvPr/>
        </p:nvSpPr>
        <p:spPr>
          <a:xfrm rot="5400000" flipV="1">
            <a:off x="865582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A6B600C-E921-B2F1-88EA-E8416718AA3A}"/>
              </a:ext>
            </a:extLst>
          </p:cNvPr>
          <p:cNvSpPr/>
          <p:nvPr/>
        </p:nvSpPr>
        <p:spPr>
          <a:xfrm rot="5400000" flipV="1">
            <a:off x="874627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B2932A6-F2DF-1259-1ACE-84367C4F0A55}"/>
              </a:ext>
            </a:extLst>
          </p:cNvPr>
          <p:cNvSpPr/>
          <p:nvPr/>
        </p:nvSpPr>
        <p:spPr>
          <a:xfrm rot="5400000" flipV="1">
            <a:off x="891349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2C4F9D-03B1-A885-04C0-0F97D30D9943}"/>
              </a:ext>
            </a:extLst>
          </p:cNvPr>
          <p:cNvSpPr/>
          <p:nvPr/>
        </p:nvSpPr>
        <p:spPr>
          <a:xfrm rot="5400000" flipV="1">
            <a:off x="878730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91417B7-06EF-C1D2-7F1B-7E85850218A6}"/>
              </a:ext>
            </a:extLst>
          </p:cNvPr>
          <p:cNvSpPr/>
          <p:nvPr/>
        </p:nvSpPr>
        <p:spPr>
          <a:xfrm rot="5400000" flipV="1">
            <a:off x="88137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4DC2030-C3A6-D920-FB01-C9A895A4EA3F}"/>
              </a:ext>
            </a:extLst>
          </p:cNvPr>
          <p:cNvSpPr/>
          <p:nvPr/>
        </p:nvSpPr>
        <p:spPr>
          <a:xfrm rot="5400000" flipV="1">
            <a:off x="895232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6EAB804-7CEB-945E-9933-F3179C6D96E3}"/>
              </a:ext>
            </a:extLst>
          </p:cNvPr>
          <p:cNvSpPr/>
          <p:nvPr/>
        </p:nvSpPr>
        <p:spPr>
          <a:xfrm rot="5400000" flipV="1">
            <a:off x="899424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4047A88D-D9EA-0AD5-6A56-EE67457B6AD6}"/>
              </a:ext>
            </a:extLst>
          </p:cNvPr>
          <p:cNvSpPr/>
          <p:nvPr/>
        </p:nvSpPr>
        <p:spPr>
          <a:xfrm rot="5400000" flipV="1">
            <a:off x="91389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CD5B0A8-93E1-3E41-6002-C8C9C453A960}"/>
              </a:ext>
            </a:extLst>
          </p:cNvPr>
          <p:cNvSpPr/>
          <p:nvPr/>
        </p:nvSpPr>
        <p:spPr>
          <a:xfrm rot="5400000" flipV="1">
            <a:off x="906969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8D82DD2-23D2-2297-3C6E-4C61B6519B81}"/>
              </a:ext>
            </a:extLst>
          </p:cNvPr>
          <p:cNvSpPr/>
          <p:nvPr/>
        </p:nvSpPr>
        <p:spPr>
          <a:xfrm rot="5400000" flipV="1">
            <a:off x="86805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56205A6-C122-E68B-E4D0-1E551AE41EF1}"/>
              </a:ext>
            </a:extLst>
          </p:cNvPr>
          <p:cNvSpPr/>
          <p:nvPr/>
        </p:nvSpPr>
        <p:spPr>
          <a:xfrm rot="5400000" flipV="1">
            <a:off x="80923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9D889E06-FA5E-AC0B-453D-4219FCBF53B7}"/>
              </a:ext>
            </a:extLst>
          </p:cNvPr>
          <p:cNvSpPr/>
          <p:nvPr/>
        </p:nvSpPr>
        <p:spPr>
          <a:xfrm rot="5400000" flipV="1">
            <a:off x="79189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1C4055A4-EC22-266E-F6F5-C5E8E2F7D701}"/>
              </a:ext>
            </a:extLst>
          </p:cNvPr>
          <p:cNvSpPr/>
          <p:nvPr/>
        </p:nvSpPr>
        <p:spPr>
          <a:xfrm rot="5400000" flipV="1">
            <a:off x="85349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8F3DCD97-87A5-6D51-5679-A958CFBE18EF}"/>
              </a:ext>
            </a:extLst>
          </p:cNvPr>
          <p:cNvSpPr/>
          <p:nvPr/>
        </p:nvSpPr>
        <p:spPr>
          <a:xfrm rot="5400000" flipV="1">
            <a:off x="822077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16C29F3-62C2-FE73-8EFA-F65A766BA420}"/>
              </a:ext>
            </a:extLst>
          </p:cNvPr>
          <p:cNvSpPr/>
          <p:nvPr/>
        </p:nvSpPr>
        <p:spPr>
          <a:xfrm rot="5400000" flipV="1">
            <a:off x="497296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3E2D59B-123B-3878-CAD0-22769499CB63}"/>
              </a:ext>
            </a:extLst>
          </p:cNvPr>
          <p:cNvSpPr/>
          <p:nvPr/>
        </p:nvSpPr>
        <p:spPr>
          <a:xfrm rot="5400000" flipV="1">
            <a:off x="289923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515362-01FD-569D-F644-9C811EA56C2E}"/>
              </a:ext>
            </a:extLst>
          </p:cNvPr>
          <p:cNvSpPr/>
          <p:nvPr/>
        </p:nvSpPr>
        <p:spPr>
          <a:xfrm rot="5400000" flipV="1">
            <a:off x="113436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756134B-6B46-A5A9-880D-48CA065E6688}"/>
              </a:ext>
            </a:extLst>
          </p:cNvPr>
          <p:cNvSpPr/>
          <p:nvPr/>
        </p:nvSpPr>
        <p:spPr>
          <a:xfrm rot="5400000" flipV="1">
            <a:off x="126673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3D9E71FE-621D-F89D-9ECA-CA3BCDF695B9}"/>
              </a:ext>
            </a:extLst>
          </p:cNvPr>
          <p:cNvSpPr/>
          <p:nvPr/>
        </p:nvSpPr>
        <p:spPr>
          <a:xfrm rot="5400000" flipV="1">
            <a:off x="797060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44195E2-FA2D-ECC3-793C-6F687C0CD91C}"/>
              </a:ext>
            </a:extLst>
          </p:cNvPr>
          <p:cNvSpPr/>
          <p:nvPr/>
        </p:nvSpPr>
        <p:spPr>
          <a:xfrm rot="5400000" flipV="1">
            <a:off x="843521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4569FFD5-5093-5448-5423-0BB8944BCAB8}"/>
              </a:ext>
            </a:extLst>
          </p:cNvPr>
          <p:cNvSpPr/>
          <p:nvPr/>
        </p:nvSpPr>
        <p:spPr>
          <a:xfrm rot="5400000" flipV="1">
            <a:off x="874891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74B1273D-D8C1-0EBF-B49E-E8871E03BA3C}"/>
              </a:ext>
            </a:extLst>
          </p:cNvPr>
          <p:cNvSpPr/>
          <p:nvPr/>
        </p:nvSpPr>
        <p:spPr>
          <a:xfrm rot="5400000" flipV="1">
            <a:off x="897725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D047202-7E7A-BAE6-BD6B-597975192C70}"/>
              </a:ext>
            </a:extLst>
          </p:cNvPr>
          <p:cNvSpPr/>
          <p:nvPr/>
        </p:nvSpPr>
        <p:spPr>
          <a:xfrm rot="5400000" flipV="1">
            <a:off x="914490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F02C7E8E-6526-785C-8BCD-841B4B5A5908}"/>
              </a:ext>
            </a:extLst>
          </p:cNvPr>
          <p:cNvSpPr/>
          <p:nvPr/>
        </p:nvSpPr>
        <p:spPr>
          <a:xfrm rot="5400000" flipV="1">
            <a:off x="926382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BA6DD0E-6EB0-D352-DEDC-D50E0350A93B}"/>
              </a:ext>
            </a:extLst>
          </p:cNvPr>
          <p:cNvSpPr/>
          <p:nvPr/>
        </p:nvSpPr>
        <p:spPr>
          <a:xfrm rot="5400000" flipV="1">
            <a:off x="934059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579A732-F5EF-81A0-F1EA-A61E08083494}"/>
              </a:ext>
            </a:extLst>
          </p:cNvPr>
          <p:cNvSpPr/>
          <p:nvPr/>
        </p:nvSpPr>
        <p:spPr>
          <a:xfrm rot="5400000" flipV="1">
            <a:off x="937919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50FF617D-CD8D-4E9F-22D1-05D792344DA9}"/>
              </a:ext>
            </a:extLst>
          </p:cNvPr>
          <p:cNvSpPr/>
          <p:nvPr/>
        </p:nvSpPr>
        <p:spPr>
          <a:xfrm rot="5400000" flipV="1">
            <a:off x="693440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565EEF4-9E72-E796-C21E-60D0D2F7F5B3}"/>
              </a:ext>
            </a:extLst>
          </p:cNvPr>
          <p:cNvSpPr/>
          <p:nvPr/>
        </p:nvSpPr>
        <p:spPr>
          <a:xfrm rot="5400000" flipV="1">
            <a:off x="192768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83C0B612-95F9-F51E-6676-B271FC583859}"/>
              </a:ext>
            </a:extLst>
          </p:cNvPr>
          <p:cNvSpPr/>
          <p:nvPr/>
        </p:nvSpPr>
        <p:spPr>
          <a:xfrm rot="5400000" flipV="1">
            <a:off x="339251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91F12FA9-A87F-F93E-5332-A92DF450ACDA}"/>
              </a:ext>
            </a:extLst>
          </p:cNvPr>
          <p:cNvSpPr/>
          <p:nvPr/>
        </p:nvSpPr>
        <p:spPr>
          <a:xfrm rot="5400000" flipV="1">
            <a:off x="409780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B7CABC3E-D492-F3B1-306E-BD061CDC9372}"/>
              </a:ext>
            </a:extLst>
          </p:cNvPr>
          <p:cNvSpPr/>
          <p:nvPr/>
        </p:nvSpPr>
        <p:spPr>
          <a:xfrm rot="5400000" flipV="1">
            <a:off x="468332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667A9C1-D301-7D6A-9EB1-03A5EA93686A}"/>
              </a:ext>
            </a:extLst>
          </p:cNvPr>
          <p:cNvSpPr/>
          <p:nvPr/>
        </p:nvSpPr>
        <p:spPr>
          <a:xfrm rot="5400000" flipV="1">
            <a:off x="513842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8CDA0E-D86B-5A4A-AD2C-8F62A667A874}"/>
              </a:ext>
            </a:extLst>
          </p:cNvPr>
          <p:cNvSpPr/>
          <p:nvPr/>
        </p:nvSpPr>
        <p:spPr>
          <a:xfrm rot="5400000" flipV="1">
            <a:off x="540206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4558B28-2CDA-6A70-1626-4ED933936C55}"/>
              </a:ext>
            </a:extLst>
          </p:cNvPr>
          <p:cNvSpPr/>
          <p:nvPr/>
        </p:nvSpPr>
        <p:spPr>
          <a:xfrm rot="5400000" flipV="1">
            <a:off x="569083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62D9A33B-BBB1-DF2C-811B-C9FF6A3B7354}"/>
              </a:ext>
            </a:extLst>
          </p:cNvPr>
          <p:cNvSpPr/>
          <p:nvPr/>
        </p:nvSpPr>
        <p:spPr>
          <a:xfrm rot="5400000" flipV="1">
            <a:off x="588144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DFD488E0-68C9-B86E-47A4-EF837C46F3BF}"/>
              </a:ext>
            </a:extLst>
          </p:cNvPr>
          <p:cNvSpPr/>
          <p:nvPr/>
        </p:nvSpPr>
        <p:spPr>
          <a:xfrm rot="5400000" flipV="1">
            <a:off x="59129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CE0AA66-4D36-CF29-00FA-39F4646663D4}"/>
              </a:ext>
            </a:extLst>
          </p:cNvPr>
          <p:cNvSpPr/>
          <p:nvPr/>
        </p:nvSpPr>
        <p:spPr>
          <a:xfrm rot="5400000" flipV="1">
            <a:off x="516887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B90B721-F99C-CDD5-6600-7169B1A686CF}"/>
              </a:ext>
            </a:extLst>
          </p:cNvPr>
          <p:cNvGrpSpPr/>
          <p:nvPr/>
        </p:nvGrpSpPr>
        <p:grpSpPr>
          <a:xfrm flipV="1">
            <a:off x="104568" y="1508054"/>
            <a:ext cx="498576" cy="498709"/>
            <a:chOff x="109551" y="432771"/>
            <a:chExt cx="522331" cy="522470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254FA8-BCBD-7498-99DF-3DC2A7CC64B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DA248D-C936-7157-998F-6EBA7F3E51D3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D605F8E-9D34-E459-EB91-A3EB17C070FC}"/>
              </a:ext>
            </a:extLst>
          </p:cNvPr>
          <p:cNvSpPr/>
          <p:nvPr/>
        </p:nvSpPr>
        <p:spPr>
          <a:xfrm rot="5400000" flipV="1">
            <a:off x="63469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A82AAEE9-A7EC-DD3B-B141-F6542F354D62}"/>
              </a:ext>
            </a:extLst>
          </p:cNvPr>
          <p:cNvSpPr/>
          <p:nvPr/>
        </p:nvSpPr>
        <p:spPr>
          <a:xfrm rot="5400000" flipV="1">
            <a:off x="739966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9ECB88FB-F8C3-1A53-0C72-B994C65B8ECF}"/>
              </a:ext>
            </a:extLst>
          </p:cNvPr>
          <p:cNvSpPr/>
          <p:nvPr/>
        </p:nvSpPr>
        <p:spPr>
          <a:xfrm rot="5400000" flipV="1">
            <a:off x="841446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8D0043A-AB13-192C-C473-2EB5A9FCF994}"/>
              </a:ext>
            </a:extLst>
          </p:cNvPr>
          <p:cNvSpPr/>
          <p:nvPr/>
        </p:nvSpPr>
        <p:spPr>
          <a:xfrm rot="5400000" flipV="1">
            <a:off x="739878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95DB1BD-BD23-18DE-1FD1-F700AB76FDEB}"/>
              </a:ext>
            </a:extLst>
          </p:cNvPr>
          <p:cNvSpPr/>
          <p:nvPr/>
        </p:nvSpPr>
        <p:spPr>
          <a:xfrm rot="5400000" flipV="1">
            <a:off x="92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8E7408C-9304-4427-AECC-9DDABC95037B}"/>
              </a:ext>
            </a:extLst>
          </p:cNvPr>
          <p:cNvSpPr/>
          <p:nvPr/>
        </p:nvSpPr>
        <p:spPr>
          <a:xfrm rot="5400000" flipV="1">
            <a:off x="704140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E0AF127-FC2D-68D0-9EE1-9DA6FA2CC201}"/>
              </a:ext>
            </a:extLst>
          </p:cNvPr>
          <p:cNvSpPr/>
          <p:nvPr/>
        </p:nvSpPr>
        <p:spPr>
          <a:xfrm rot="5400000" flipV="1">
            <a:off x="-261600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2918F3C-B2B7-5576-CD91-868CFCFFEA29}"/>
              </a:ext>
            </a:extLst>
          </p:cNvPr>
          <p:cNvGrpSpPr/>
          <p:nvPr/>
        </p:nvGrpSpPr>
        <p:grpSpPr>
          <a:xfrm>
            <a:off x="822077" y="5728246"/>
            <a:ext cx="1584939" cy="600307"/>
            <a:chOff x="12794591" y="-861325"/>
            <a:chExt cx="1584939" cy="600307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874A225-D37E-4734-7B35-6FF1FECED6F5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322" name="Picture 321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73C7402-2EF7-51A9-27D8-B123249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323" name="Picture 322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B921D7E-6A02-8B07-4B61-FC304B4D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2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 tmFilter="0, 0; .2, .5; .8, .5; 1, 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625" autoRev="1" fill="hold"/>
                                        <p:tgtEl>
                                          <p:spTgt spid="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7" grpId="0" animBg="1"/>
      <p:bldP spid="3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5E6F0D7-E867-F3AB-473F-E309F85CC777}"/>
              </a:ext>
            </a:extLst>
          </p:cNvPr>
          <p:cNvGrpSpPr/>
          <p:nvPr/>
        </p:nvGrpSpPr>
        <p:grpSpPr>
          <a:xfrm>
            <a:off x="1666875" y="900138"/>
            <a:ext cx="5355075" cy="595062"/>
            <a:chOff x="1464566" y="900138"/>
            <a:chExt cx="5355075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5281DD-37BA-1C03-3916-6CDC259FFC90}"/>
                </a:ext>
              </a:extLst>
            </p:cNvPr>
            <p:cNvSpPr/>
            <p:nvPr/>
          </p:nvSpPr>
          <p:spPr>
            <a:xfrm>
              <a:off x="1660885" y="900138"/>
              <a:ext cx="496225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4090353-F80B-6312-2E0A-8E6F0E616CAE}"/>
                </a:ext>
              </a:extLst>
            </p:cNvPr>
            <p:cNvSpPr/>
            <p:nvPr/>
          </p:nvSpPr>
          <p:spPr>
            <a:xfrm rot="5400000" flipH="1">
              <a:off x="6552504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3C6112F-EA51-AA3F-599D-C062E6973275}"/>
                </a:ext>
              </a:extLst>
            </p:cNvPr>
            <p:cNvSpPr/>
            <p:nvPr/>
          </p:nvSpPr>
          <p:spPr>
            <a:xfrm rot="16200000">
              <a:off x="1393448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48F905-54AA-4613-201A-234C776EF9F2}"/>
              </a:ext>
            </a:extLst>
          </p:cNvPr>
          <p:cNvSpPr txBox="1"/>
          <p:nvPr/>
        </p:nvSpPr>
        <p:spPr>
          <a:xfrm>
            <a:off x="2019807" y="959142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Funkcionalnosti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0840C3-CF76-5BC3-384E-5C5E3CCBFBBB}"/>
              </a:ext>
            </a:extLst>
          </p:cNvPr>
          <p:cNvSpPr/>
          <p:nvPr/>
        </p:nvSpPr>
        <p:spPr>
          <a:xfrm rot="16200000" flipH="1" flipV="1">
            <a:off x="1202489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C6C73-9CD8-C414-777C-B734140A869D}"/>
              </a:ext>
            </a:extLst>
          </p:cNvPr>
          <p:cNvSpPr/>
          <p:nvPr/>
        </p:nvSpPr>
        <p:spPr>
          <a:xfrm rot="16200000" flipH="1" flipV="1">
            <a:off x="11411160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1B3E69-E457-9DDF-D356-3D5F5B55272A}"/>
              </a:ext>
            </a:extLst>
          </p:cNvPr>
          <p:cNvSpPr/>
          <p:nvPr/>
        </p:nvSpPr>
        <p:spPr>
          <a:xfrm rot="16200000" flipH="1" flipV="1">
            <a:off x="1158828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67D317-80F9-5999-7025-92BB87BA2423}"/>
              </a:ext>
            </a:extLst>
          </p:cNvPr>
          <p:cNvSpPr/>
          <p:nvPr/>
        </p:nvSpPr>
        <p:spPr>
          <a:xfrm rot="16200000" flipH="1" flipV="1">
            <a:off x="12168492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FEF0B5-4B4D-F0A6-246D-6D834077675A}"/>
              </a:ext>
            </a:extLst>
          </p:cNvPr>
          <p:cNvSpPr/>
          <p:nvPr/>
        </p:nvSpPr>
        <p:spPr>
          <a:xfrm rot="16200000" flipH="1" flipV="1">
            <a:off x="12159667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9405D-6ECC-FA4D-AB9F-5854B19F98AA}"/>
              </a:ext>
            </a:extLst>
          </p:cNvPr>
          <p:cNvSpPr/>
          <p:nvPr/>
        </p:nvSpPr>
        <p:spPr>
          <a:xfrm rot="16200000" flipH="1" flipV="1">
            <a:off x="12124370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A61C7A-17F7-4206-B96A-F587CF97041B}"/>
              </a:ext>
            </a:extLst>
          </p:cNvPr>
          <p:cNvSpPr/>
          <p:nvPr/>
        </p:nvSpPr>
        <p:spPr>
          <a:xfrm rot="16200000" flipH="1" flipV="1">
            <a:off x="12115545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24537D-0C6D-B6BC-F6CF-A36350D21CA0}"/>
              </a:ext>
            </a:extLst>
          </p:cNvPr>
          <p:cNvSpPr/>
          <p:nvPr/>
        </p:nvSpPr>
        <p:spPr>
          <a:xfrm rot="16200000" flipH="1" flipV="1">
            <a:off x="12146430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F203-656C-4CD6-0212-39C212DEA017}"/>
              </a:ext>
            </a:extLst>
          </p:cNvPr>
          <p:cNvSpPr/>
          <p:nvPr/>
        </p:nvSpPr>
        <p:spPr>
          <a:xfrm rot="16200000" flipH="1" flipV="1">
            <a:off x="12172903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819CA8-623D-46E4-E147-37EC0368D984}"/>
              </a:ext>
            </a:extLst>
          </p:cNvPr>
          <p:cNvSpPr/>
          <p:nvPr/>
        </p:nvSpPr>
        <p:spPr>
          <a:xfrm rot="16200000" flipH="1" flipV="1">
            <a:off x="12168492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70BC86-0918-CAE1-6067-DBD50D1FFBDE}"/>
              </a:ext>
            </a:extLst>
          </p:cNvPr>
          <p:cNvSpPr/>
          <p:nvPr/>
        </p:nvSpPr>
        <p:spPr>
          <a:xfrm rot="16200000" flipH="1" flipV="1">
            <a:off x="12159667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971925-9FD6-D0F0-12F2-BC26F8FD9177}"/>
              </a:ext>
            </a:extLst>
          </p:cNvPr>
          <p:cNvSpPr/>
          <p:nvPr/>
        </p:nvSpPr>
        <p:spPr>
          <a:xfrm rot="16200000" flipH="1" flipV="1">
            <a:off x="12137605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08EC5B-584F-0269-332B-4B2B97330711}"/>
              </a:ext>
            </a:extLst>
          </p:cNvPr>
          <p:cNvSpPr/>
          <p:nvPr/>
        </p:nvSpPr>
        <p:spPr>
          <a:xfrm rot="16200000" flipH="1" flipV="1">
            <a:off x="12102309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146E35-4B68-D11E-9E6D-27F22B71976C}"/>
              </a:ext>
            </a:extLst>
          </p:cNvPr>
          <p:cNvSpPr/>
          <p:nvPr/>
        </p:nvSpPr>
        <p:spPr>
          <a:xfrm rot="16200000" flipH="1" flipV="1">
            <a:off x="12071423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B6790A-1353-2C97-7F2F-B3CD877719A3}"/>
              </a:ext>
            </a:extLst>
          </p:cNvPr>
          <p:cNvSpPr/>
          <p:nvPr/>
        </p:nvSpPr>
        <p:spPr>
          <a:xfrm rot="16200000" flipH="1" flipV="1">
            <a:off x="12058187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D36DFD-C2F8-7FC9-C292-8BAE879B9D10}"/>
              </a:ext>
            </a:extLst>
          </p:cNvPr>
          <p:cNvSpPr/>
          <p:nvPr/>
        </p:nvSpPr>
        <p:spPr>
          <a:xfrm rot="16200000" flipH="1" flipV="1">
            <a:off x="12093483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470D7-1FB0-3504-94B3-C5AC33FE1523}"/>
              </a:ext>
            </a:extLst>
          </p:cNvPr>
          <p:cNvSpPr/>
          <p:nvPr/>
        </p:nvSpPr>
        <p:spPr>
          <a:xfrm rot="16200000" flipH="1" flipV="1">
            <a:off x="12128781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FC85A-0ABB-B403-53A2-436FDEE07FE3}"/>
              </a:ext>
            </a:extLst>
          </p:cNvPr>
          <p:cNvSpPr/>
          <p:nvPr/>
        </p:nvSpPr>
        <p:spPr>
          <a:xfrm rot="16200000" flipH="1" flipV="1">
            <a:off x="12115545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DED87-166F-4E9F-4CF1-84595696F8C1}"/>
              </a:ext>
            </a:extLst>
          </p:cNvPr>
          <p:cNvSpPr/>
          <p:nvPr/>
        </p:nvSpPr>
        <p:spPr>
          <a:xfrm rot="16200000" flipH="1" flipV="1">
            <a:off x="12106720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D8B25D-C4F6-6087-8DFA-AA24EC91E8B4}"/>
              </a:ext>
            </a:extLst>
          </p:cNvPr>
          <p:cNvSpPr/>
          <p:nvPr/>
        </p:nvSpPr>
        <p:spPr>
          <a:xfrm rot="16200000" flipH="1" flipV="1">
            <a:off x="12071423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BEC1632-0D1E-5FED-EBAB-CF42B2489E35}"/>
              </a:ext>
            </a:extLst>
          </p:cNvPr>
          <p:cNvSpPr/>
          <p:nvPr/>
        </p:nvSpPr>
        <p:spPr>
          <a:xfrm rot="16200000" flipH="1" flipV="1">
            <a:off x="12080247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EC437A2-935B-6F55-91BF-28B21256B40A}"/>
              </a:ext>
            </a:extLst>
          </p:cNvPr>
          <p:cNvSpPr/>
          <p:nvPr/>
        </p:nvSpPr>
        <p:spPr>
          <a:xfrm rot="16200000" flipH="1" flipV="1">
            <a:off x="12049362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FDBD98-C77D-D433-FEF8-933D2D37EB0A}"/>
              </a:ext>
            </a:extLst>
          </p:cNvPr>
          <p:cNvSpPr/>
          <p:nvPr/>
        </p:nvSpPr>
        <p:spPr>
          <a:xfrm rot="16200000" flipH="1" flipV="1">
            <a:off x="12014065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164120-121E-281C-B998-44D60464F85E}"/>
              </a:ext>
            </a:extLst>
          </p:cNvPr>
          <p:cNvSpPr/>
          <p:nvPr/>
        </p:nvSpPr>
        <p:spPr>
          <a:xfrm rot="16200000" flipH="1" flipV="1">
            <a:off x="12000828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231BAC-9F69-C280-FE37-49CF4812F858}"/>
              </a:ext>
            </a:extLst>
          </p:cNvPr>
          <p:cNvSpPr/>
          <p:nvPr/>
        </p:nvSpPr>
        <p:spPr>
          <a:xfrm rot="16200000" flipH="1" flipV="1">
            <a:off x="12036125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0CD3D6-2819-AAD0-F4E9-1CB4E6D0642D}"/>
              </a:ext>
            </a:extLst>
          </p:cNvPr>
          <p:cNvSpPr/>
          <p:nvPr/>
        </p:nvSpPr>
        <p:spPr>
          <a:xfrm rot="16200000" flipH="1" flipV="1">
            <a:off x="12027302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BDB7121-78D7-3958-49D7-AD1DA461A5D3}"/>
              </a:ext>
            </a:extLst>
          </p:cNvPr>
          <p:cNvSpPr/>
          <p:nvPr/>
        </p:nvSpPr>
        <p:spPr>
          <a:xfrm rot="16200000" flipH="1" flipV="1">
            <a:off x="11992003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35FB4A-4429-E833-00F5-883916D40B0A}"/>
              </a:ext>
            </a:extLst>
          </p:cNvPr>
          <p:cNvSpPr/>
          <p:nvPr/>
        </p:nvSpPr>
        <p:spPr>
          <a:xfrm rot="16200000" flipH="1" flipV="1">
            <a:off x="11961119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023AF3-9231-B7A3-74BD-C3666EF6DF39}"/>
              </a:ext>
            </a:extLst>
          </p:cNvPr>
          <p:cNvSpPr/>
          <p:nvPr/>
        </p:nvSpPr>
        <p:spPr>
          <a:xfrm rot="16200000" flipH="1" flipV="1">
            <a:off x="11947881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DEEBB3-08A5-2B39-0FA8-165AE29892B1}"/>
              </a:ext>
            </a:extLst>
          </p:cNvPr>
          <p:cNvSpPr/>
          <p:nvPr/>
        </p:nvSpPr>
        <p:spPr>
          <a:xfrm rot="16200000" flipH="1" flipV="1">
            <a:off x="11983179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7C9CED-45A5-49E8-D6E7-D114BB5EF272}"/>
              </a:ext>
            </a:extLst>
          </p:cNvPr>
          <p:cNvSpPr/>
          <p:nvPr/>
        </p:nvSpPr>
        <p:spPr>
          <a:xfrm rot="16200000" flipH="1" flipV="1">
            <a:off x="12014065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7FB9D0-BD98-D310-DDA6-53DF30A200D6}"/>
              </a:ext>
            </a:extLst>
          </p:cNvPr>
          <p:cNvSpPr/>
          <p:nvPr/>
        </p:nvSpPr>
        <p:spPr>
          <a:xfrm rot="16200000" flipH="1" flipV="1">
            <a:off x="12005240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DD22C81-5D5F-4D6C-1C9B-5EF1EAAE6CA9}"/>
              </a:ext>
            </a:extLst>
          </p:cNvPr>
          <p:cNvSpPr/>
          <p:nvPr/>
        </p:nvSpPr>
        <p:spPr>
          <a:xfrm rot="16200000" flipH="1" flipV="1">
            <a:off x="11996415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AD003B-AA93-BEAB-6FE9-C79DE8D57A24}"/>
              </a:ext>
            </a:extLst>
          </p:cNvPr>
          <p:cNvSpPr/>
          <p:nvPr/>
        </p:nvSpPr>
        <p:spPr>
          <a:xfrm rot="16200000" flipH="1" flipV="1">
            <a:off x="11974355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407293-D3F2-2825-7FE8-7D9EE9AB166B}"/>
              </a:ext>
            </a:extLst>
          </p:cNvPr>
          <p:cNvSpPr/>
          <p:nvPr/>
        </p:nvSpPr>
        <p:spPr>
          <a:xfrm rot="16200000" flipH="1" flipV="1">
            <a:off x="11939057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F9777E-4EA3-BA4D-7025-E3BBF9BA8860}"/>
              </a:ext>
            </a:extLst>
          </p:cNvPr>
          <p:cNvSpPr/>
          <p:nvPr/>
        </p:nvSpPr>
        <p:spPr>
          <a:xfrm rot="16200000" flipH="1" flipV="1">
            <a:off x="11903759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FE2908F-D46E-BDEB-6AF1-9DA4696D2DB1}"/>
              </a:ext>
            </a:extLst>
          </p:cNvPr>
          <p:cNvSpPr/>
          <p:nvPr/>
        </p:nvSpPr>
        <p:spPr>
          <a:xfrm rot="16200000" flipH="1" flipV="1">
            <a:off x="11894935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6B846D-1455-3C2B-7BF0-7059BEF6B5D9}"/>
              </a:ext>
            </a:extLst>
          </p:cNvPr>
          <p:cNvSpPr/>
          <p:nvPr/>
        </p:nvSpPr>
        <p:spPr>
          <a:xfrm rot="16200000" flipH="1" flipV="1">
            <a:off x="11925821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796754-4F46-B4B0-EAC4-DB172EF74A18}"/>
              </a:ext>
            </a:extLst>
          </p:cNvPr>
          <p:cNvSpPr/>
          <p:nvPr/>
        </p:nvSpPr>
        <p:spPr>
          <a:xfrm rot="16200000" flipH="1" flipV="1">
            <a:off x="11961119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585326-4523-94D8-798C-DD5276A6D895}"/>
              </a:ext>
            </a:extLst>
          </p:cNvPr>
          <p:cNvSpPr/>
          <p:nvPr/>
        </p:nvSpPr>
        <p:spPr>
          <a:xfrm rot="16200000" flipH="1" flipV="1">
            <a:off x="11952293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3048F5-C861-B4EE-2B99-07424C19888E}"/>
              </a:ext>
            </a:extLst>
          </p:cNvPr>
          <p:cNvSpPr/>
          <p:nvPr/>
        </p:nvSpPr>
        <p:spPr>
          <a:xfrm rot="16200000" flipH="1" flipV="1">
            <a:off x="11943470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A0D9C7-7B58-A75C-DC6A-82471C521389}"/>
              </a:ext>
            </a:extLst>
          </p:cNvPr>
          <p:cNvSpPr/>
          <p:nvPr/>
        </p:nvSpPr>
        <p:spPr>
          <a:xfrm rot="16200000" flipH="1" flipV="1">
            <a:off x="11916997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53E39A-4F7A-ABCE-0EEB-DD09E522C648}"/>
              </a:ext>
            </a:extLst>
          </p:cNvPr>
          <p:cNvSpPr/>
          <p:nvPr/>
        </p:nvSpPr>
        <p:spPr>
          <a:xfrm rot="16200000" flipH="1" flipV="1">
            <a:off x="11886112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A7CCC5-18BF-39E1-06F4-2DC7B7C1F658}"/>
              </a:ext>
            </a:extLst>
          </p:cNvPr>
          <p:cNvSpPr/>
          <p:nvPr/>
        </p:nvSpPr>
        <p:spPr>
          <a:xfrm rot="16200000" flipH="1" flipV="1">
            <a:off x="11850813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82405BC-60EB-2539-810F-FC99C1AB3A95}"/>
              </a:ext>
            </a:extLst>
          </p:cNvPr>
          <p:cNvSpPr/>
          <p:nvPr/>
        </p:nvSpPr>
        <p:spPr>
          <a:xfrm rot="16200000" flipH="1" flipV="1">
            <a:off x="11837577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6AC3C2-C2C0-2896-EEC8-3A0ADAF64842}"/>
              </a:ext>
            </a:extLst>
          </p:cNvPr>
          <p:cNvSpPr/>
          <p:nvPr/>
        </p:nvSpPr>
        <p:spPr>
          <a:xfrm rot="16200000" flipH="1" flipV="1">
            <a:off x="11872875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4389E9-7AB8-4256-E47C-5D74856F6A9A}"/>
              </a:ext>
            </a:extLst>
          </p:cNvPr>
          <p:cNvSpPr/>
          <p:nvPr/>
        </p:nvSpPr>
        <p:spPr>
          <a:xfrm rot="16200000" flipH="1" flipV="1">
            <a:off x="11903759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7AB5B88-EDE6-FF47-297E-A57A32DB86D7}"/>
              </a:ext>
            </a:extLst>
          </p:cNvPr>
          <p:cNvSpPr/>
          <p:nvPr/>
        </p:nvSpPr>
        <p:spPr>
          <a:xfrm rot="16200000" flipH="1" flipV="1">
            <a:off x="11899347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597B978-2D66-BED4-785C-D49DF32A3BAB}"/>
              </a:ext>
            </a:extLst>
          </p:cNvPr>
          <p:cNvSpPr/>
          <p:nvPr/>
        </p:nvSpPr>
        <p:spPr>
          <a:xfrm rot="16200000" flipH="1" flipV="1">
            <a:off x="11864051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0BDEA5-A390-1D3B-956E-0EFE90331266}"/>
              </a:ext>
            </a:extLst>
          </p:cNvPr>
          <p:cNvSpPr/>
          <p:nvPr/>
        </p:nvSpPr>
        <p:spPr>
          <a:xfrm rot="16200000" flipH="1" flipV="1">
            <a:off x="11828753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27B7F9-B1FE-6560-EDB0-DA8A42480CE1}"/>
              </a:ext>
            </a:extLst>
          </p:cNvPr>
          <p:cNvSpPr/>
          <p:nvPr/>
        </p:nvSpPr>
        <p:spPr>
          <a:xfrm rot="16200000" flipH="1" flipV="1">
            <a:off x="11793455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BD802C-7D40-F0B2-1314-4E9AF6F3ABBC}"/>
              </a:ext>
            </a:extLst>
          </p:cNvPr>
          <p:cNvSpPr/>
          <p:nvPr/>
        </p:nvSpPr>
        <p:spPr>
          <a:xfrm rot="16200000" flipH="1" flipV="1">
            <a:off x="11784631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B68116-2FA7-39F0-163D-B64C11F7B6AB}"/>
              </a:ext>
            </a:extLst>
          </p:cNvPr>
          <p:cNvSpPr/>
          <p:nvPr/>
        </p:nvSpPr>
        <p:spPr>
          <a:xfrm rot="16200000" flipH="1" flipV="1">
            <a:off x="11819929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6B9D9C9-E01E-1E0D-73B4-CEA46CB8D777}"/>
              </a:ext>
            </a:extLst>
          </p:cNvPr>
          <p:cNvSpPr/>
          <p:nvPr/>
        </p:nvSpPr>
        <p:spPr>
          <a:xfrm rot="16200000" flipH="1" flipV="1">
            <a:off x="11850813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96CB561-6557-3815-BD4F-87D2588A6577}"/>
              </a:ext>
            </a:extLst>
          </p:cNvPr>
          <p:cNvSpPr/>
          <p:nvPr/>
        </p:nvSpPr>
        <p:spPr>
          <a:xfrm rot="16200000" flipH="1" flipV="1">
            <a:off x="11841989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D43E5C8-5C4B-4733-330B-253A85CF73D8}"/>
              </a:ext>
            </a:extLst>
          </p:cNvPr>
          <p:cNvSpPr/>
          <p:nvPr/>
        </p:nvSpPr>
        <p:spPr>
          <a:xfrm rot="16200000" flipH="1" flipV="1">
            <a:off x="11833165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3E15F8-6A05-F3BD-451B-4947D83C5CF7}"/>
              </a:ext>
            </a:extLst>
          </p:cNvPr>
          <p:cNvSpPr/>
          <p:nvPr/>
        </p:nvSpPr>
        <p:spPr>
          <a:xfrm rot="16200000" flipH="1" flipV="1">
            <a:off x="11793455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5547B04-2882-44F2-9207-D984923A9F15}"/>
              </a:ext>
            </a:extLst>
          </p:cNvPr>
          <p:cNvSpPr/>
          <p:nvPr/>
        </p:nvSpPr>
        <p:spPr>
          <a:xfrm rot="16200000" flipH="1" flipV="1">
            <a:off x="11806691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8D0625-88C2-7390-10CD-0D295C9ABBB8}"/>
              </a:ext>
            </a:extLst>
          </p:cNvPr>
          <p:cNvSpPr/>
          <p:nvPr/>
        </p:nvSpPr>
        <p:spPr>
          <a:xfrm rot="16200000" flipH="1" flipV="1">
            <a:off x="11771395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01A51D4-5910-20A4-2DFC-8F11DA7AFB40}"/>
              </a:ext>
            </a:extLst>
          </p:cNvPr>
          <p:cNvSpPr/>
          <p:nvPr/>
        </p:nvSpPr>
        <p:spPr>
          <a:xfrm rot="16200000" flipH="1" flipV="1">
            <a:off x="11740509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BF0F83-5F8F-432F-F867-49D33B2B424B}"/>
              </a:ext>
            </a:extLst>
          </p:cNvPr>
          <p:cNvSpPr/>
          <p:nvPr/>
        </p:nvSpPr>
        <p:spPr>
          <a:xfrm rot="16200000" flipH="1" flipV="1">
            <a:off x="11727273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380151-BE33-0D9A-B3A9-5D9C2ED1FEBF}"/>
              </a:ext>
            </a:extLst>
          </p:cNvPr>
          <p:cNvSpPr/>
          <p:nvPr/>
        </p:nvSpPr>
        <p:spPr>
          <a:xfrm rot="16200000" flipH="1" flipV="1">
            <a:off x="11762570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6010FB7-23F2-B118-19F4-8C56CAF6A765}"/>
              </a:ext>
            </a:extLst>
          </p:cNvPr>
          <p:cNvSpPr/>
          <p:nvPr/>
        </p:nvSpPr>
        <p:spPr>
          <a:xfrm rot="16200000" flipH="1" flipV="1">
            <a:off x="11753745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2F97BCB-A274-A93C-99E5-C49E6A7238D4}"/>
              </a:ext>
            </a:extLst>
          </p:cNvPr>
          <p:cNvSpPr/>
          <p:nvPr/>
        </p:nvSpPr>
        <p:spPr>
          <a:xfrm rot="16200000" flipH="1" flipV="1">
            <a:off x="11784631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BAE488C-6487-A1A6-50E4-CAF04917D0A4}"/>
              </a:ext>
            </a:extLst>
          </p:cNvPr>
          <p:cNvSpPr/>
          <p:nvPr/>
        </p:nvSpPr>
        <p:spPr>
          <a:xfrm rot="16200000" flipH="1" flipV="1">
            <a:off x="11775807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7C9B63-2795-5504-0276-71F57D9C70F7}"/>
              </a:ext>
            </a:extLst>
          </p:cNvPr>
          <p:cNvSpPr/>
          <p:nvPr/>
        </p:nvSpPr>
        <p:spPr>
          <a:xfrm rot="16200000" flipH="1" flipV="1">
            <a:off x="11740509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FF1042-2AD4-91D4-DFD2-D480A8F1A542}"/>
              </a:ext>
            </a:extLst>
          </p:cNvPr>
          <p:cNvSpPr/>
          <p:nvPr/>
        </p:nvSpPr>
        <p:spPr>
          <a:xfrm rot="16200000" flipH="1" flipV="1">
            <a:off x="11705212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F9DF31-36CC-194F-173C-F2B2FE4B06EE}"/>
              </a:ext>
            </a:extLst>
          </p:cNvPr>
          <p:cNvSpPr/>
          <p:nvPr/>
        </p:nvSpPr>
        <p:spPr>
          <a:xfrm rot="16200000" flipH="1" flipV="1">
            <a:off x="11718448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495BE8A-C46D-6AFA-F2B0-B55293991475}"/>
              </a:ext>
            </a:extLst>
          </p:cNvPr>
          <p:cNvSpPr/>
          <p:nvPr/>
        </p:nvSpPr>
        <p:spPr>
          <a:xfrm rot="16200000" flipH="1" flipV="1">
            <a:off x="11687563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1DAB1B-8629-F7C1-0ABC-57052422E5BF}"/>
              </a:ext>
            </a:extLst>
          </p:cNvPr>
          <p:cNvSpPr/>
          <p:nvPr/>
        </p:nvSpPr>
        <p:spPr>
          <a:xfrm rot="16200000" flipH="1" flipV="1">
            <a:off x="11674327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30CAB2-7812-E268-1CC0-6C34845F510A}"/>
              </a:ext>
            </a:extLst>
          </p:cNvPr>
          <p:cNvSpPr/>
          <p:nvPr/>
        </p:nvSpPr>
        <p:spPr>
          <a:xfrm rot="16200000" flipH="1" flipV="1">
            <a:off x="11665502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15D8C4-26FC-FE33-34C1-6E07880BE9DC}"/>
              </a:ext>
            </a:extLst>
          </p:cNvPr>
          <p:cNvSpPr/>
          <p:nvPr/>
        </p:nvSpPr>
        <p:spPr>
          <a:xfrm rot="16200000" flipH="1" flipV="1">
            <a:off x="11700799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8A7F91-FA68-693B-3CAD-312E107E6580}"/>
              </a:ext>
            </a:extLst>
          </p:cNvPr>
          <p:cNvSpPr/>
          <p:nvPr/>
        </p:nvSpPr>
        <p:spPr>
          <a:xfrm rot="16200000" flipH="1" flipV="1">
            <a:off x="11731685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D8DF6BC-7046-2CF9-8246-1FFF630D990C}"/>
              </a:ext>
            </a:extLst>
          </p:cNvPr>
          <p:cNvSpPr/>
          <p:nvPr/>
        </p:nvSpPr>
        <p:spPr>
          <a:xfrm rot="16200000" flipH="1" flipV="1">
            <a:off x="11722860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3729A-3C7D-311C-D5A5-2764544ACD9A}"/>
              </a:ext>
            </a:extLst>
          </p:cNvPr>
          <p:cNvSpPr/>
          <p:nvPr/>
        </p:nvSpPr>
        <p:spPr>
          <a:xfrm rot="16200000" flipH="1" flipV="1">
            <a:off x="11687563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CD6FF6-2DA7-F73A-116B-65BC8F1F9D64}"/>
              </a:ext>
            </a:extLst>
          </p:cNvPr>
          <p:cNvSpPr/>
          <p:nvPr/>
        </p:nvSpPr>
        <p:spPr>
          <a:xfrm rot="16200000" flipH="1" flipV="1">
            <a:off x="11367459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558DC4E-099A-CF08-5CEE-538E78355F88}"/>
              </a:ext>
            </a:extLst>
          </p:cNvPr>
          <p:cNvSpPr/>
          <p:nvPr/>
        </p:nvSpPr>
        <p:spPr>
          <a:xfrm rot="16200000" flipH="1" flipV="1">
            <a:off x="11386210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E493874-02A0-0C67-F9C1-A16E3F673A09}"/>
              </a:ext>
            </a:extLst>
          </p:cNvPr>
          <p:cNvSpPr/>
          <p:nvPr/>
        </p:nvSpPr>
        <p:spPr>
          <a:xfrm rot="16200000" flipH="1" flipV="1">
            <a:off x="1138029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2C042DB-C2C1-7A09-53BC-D374BBC89841}"/>
              </a:ext>
            </a:extLst>
          </p:cNvPr>
          <p:cNvSpPr/>
          <p:nvPr/>
        </p:nvSpPr>
        <p:spPr>
          <a:xfrm rot="16200000" flipH="1" flipV="1">
            <a:off x="11405006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0BD4684-E8BB-17E7-8395-D94D63181FF0}"/>
              </a:ext>
            </a:extLst>
          </p:cNvPr>
          <p:cNvSpPr/>
          <p:nvPr/>
        </p:nvSpPr>
        <p:spPr>
          <a:xfrm rot="16200000" flipH="1" flipV="1">
            <a:off x="11410521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03620CB-4811-40EB-C570-B443E1CD9C84}"/>
              </a:ext>
            </a:extLst>
          </p:cNvPr>
          <p:cNvSpPr/>
          <p:nvPr/>
        </p:nvSpPr>
        <p:spPr>
          <a:xfrm rot="16200000" flipH="1" flipV="1">
            <a:off x="114124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47BB338-D33D-F89D-5549-6CB81D30C38D}"/>
              </a:ext>
            </a:extLst>
          </p:cNvPr>
          <p:cNvSpPr/>
          <p:nvPr/>
        </p:nvSpPr>
        <p:spPr>
          <a:xfrm rot="16200000" flipH="1" flipV="1">
            <a:off x="114019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FD059C8-0906-4102-AF6D-998868C7F2CA}"/>
              </a:ext>
            </a:extLst>
          </p:cNvPr>
          <p:cNvSpPr/>
          <p:nvPr/>
        </p:nvSpPr>
        <p:spPr>
          <a:xfrm rot="16200000" flipH="1" flipV="1">
            <a:off x="11388857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ECEB157-0D69-B932-6ADB-3C30CD0F3992}"/>
              </a:ext>
            </a:extLst>
          </p:cNvPr>
          <p:cNvSpPr/>
          <p:nvPr/>
        </p:nvSpPr>
        <p:spPr>
          <a:xfrm rot="16200000" flipH="1" flipV="1">
            <a:off x="113850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114EBF7-A676-E710-B2DF-021412DC3FC4}"/>
              </a:ext>
            </a:extLst>
          </p:cNvPr>
          <p:cNvSpPr/>
          <p:nvPr/>
        </p:nvSpPr>
        <p:spPr>
          <a:xfrm rot="16200000" flipH="1" flipV="1">
            <a:off x="11381135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94D12D-1194-A407-B642-2A5B873086DD}"/>
              </a:ext>
            </a:extLst>
          </p:cNvPr>
          <p:cNvSpPr/>
          <p:nvPr/>
        </p:nvSpPr>
        <p:spPr>
          <a:xfrm rot="16200000" flipH="1" flipV="1">
            <a:off x="11397196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2235A50-E40B-4B89-D3A1-DF0CEA766F00}"/>
              </a:ext>
            </a:extLst>
          </p:cNvPr>
          <p:cNvSpPr/>
          <p:nvPr/>
        </p:nvSpPr>
        <p:spPr>
          <a:xfrm rot="16200000" flipH="1" flipV="1">
            <a:off x="11411756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955B05C-60E3-FF36-FE36-F2DD004C0821}"/>
              </a:ext>
            </a:extLst>
          </p:cNvPr>
          <p:cNvSpPr/>
          <p:nvPr/>
        </p:nvSpPr>
        <p:spPr>
          <a:xfrm rot="16200000" flipH="1" flipV="1">
            <a:off x="11393844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84C9196-6401-71A0-A9A6-FFE6C1F68798}"/>
              </a:ext>
            </a:extLst>
          </p:cNvPr>
          <p:cNvSpPr/>
          <p:nvPr/>
        </p:nvSpPr>
        <p:spPr>
          <a:xfrm rot="16200000" flipH="1" flipV="1">
            <a:off x="1138837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4D3420-D91F-DE71-E017-049753985372}"/>
              </a:ext>
            </a:extLst>
          </p:cNvPr>
          <p:cNvSpPr/>
          <p:nvPr/>
        </p:nvSpPr>
        <p:spPr>
          <a:xfrm rot="16200000" flipH="1" flipV="1">
            <a:off x="113760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7E311F0-48E1-3837-A00A-F81DC60437A7}"/>
              </a:ext>
            </a:extLst>
          </p:cNvPr>
          <p:cNvSpPr/>
          <p:nvPr/>
        </p:nvSpPr>
        <p:spPr>
          <a:xfrm rot="16200000" flipH="1" flipV="1">
            <a:off x="11362297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24833C2-830D-AD19-6660-29F1519CB43D}"/>
              </a:ext>
            </a:extLst>
          </p:cNvPr>
          <p:cNvSpPr/>
          <p:nvPr/>
        </p:nvSpPr>
        <p:spPr>
          <a:xfrm rot="16200000" flipH="1" flipV="1">
            <a:off x="11358854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32F14A2-723C-B0E6-2D6B-B9372AA1B24A}"/>
              </a:ext>
            </a:extLst>
          </p:cNvPr>
          <p:cNvSpPr/>
          <p:nvPr/>
        </p:nvSpPr>
        <p:spPr>
          <a:xfrm rot="16200000" flipH="1" flipV="1">
            <a:off x="11374121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89A87C-106A-3B19-245E-6D48A998B261}"/>
              </a:ext>
            </a:extLst>
          </p:cNvPr>
          <p:cNvSpPr/>
          <p:nvPr/>
        </p:nvSpPr>
        <p:spPr>
          <a:xfrm rot="16200000" flipH="1" flipV="1">
            <a:off x="11353957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CF9E075-D271-586D-FC61-C019E1EE99FD}"/>
              </a:ext>
            </a:extLst>
          </p:cNvPr>
          <p:cNvSpPr/>
          <p:nvPr/>
        </p:nvSpPr>
        <p:spPr>
          <a:xfrm rot="16200000" flipH="1" flipV="1">
            <a:off x="11350295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B6CD92F-8D89-8B39-7165-923E9F5FD3F1}"/>
              </a:ext>
            </a:extLst>
          </p:cNvPr>
          <p:cNvSpPr/>
          <p:nvPr/>
        </p:nvSpPr>
        <p:spPr>
          <a:xfrm rot="16200000" flipH="1" flipV="1">
            <a:off x="11363179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A2AD6FF-0AEF-50D5-B3DD-CB08EA51E4AE}"/>
              </a:ext>
            </a:extLst>
          </p:cNvPr>
          <p:cNvSpPr/>
          <p:nvPr/>
        </p:nvSpPr>
        <p:spPr>
          <a:xfrm rot="16200000" flipH="1" flipV="1">
            <a:off x="11359296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96AE404-21B6-DF19-2E22-789CABB46D09}"/>
              </a:ext>
            </a:extLst>
          </p:cNvPr>
          <p:cNvSpPr/>
          <p:nvPr/>
        </p:nvSpPr>
        <p:spPr>
          <a:xfrm rot="16200000" flipH="1" flipV="1">
            <a:off x="11346014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D6ED950-ED2C-850D-7984-F38AD2B96B97}"/>
              </a:ext>
            </a:extLst>
          </p:cNvPr>
          <p:cNvSpPr/>
          <p:nvPr/>
        </p:nvSpPr>
        <p:spPr>
          <a:xfrm rot="16200000" flipH="1" flipV="1">
            <a:off x="11331632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6E347BA-9DFD-A268-51CC-6F38EE1630EA}"/>
              </a:ext>
            </a:extLst>
          </p:cNvPr>
          <p:cNvSpPr/>
          <p:nvPr/>
        </p:nvSpPr>
        <p:spPr>
          <a:xfrm rot="16200000" flipH="1" flipV="1">
            <a:off x="1132977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F0ACCE-072C-5126-C3F5-0D925B19455D}"/>
              </a:ext>
            </a:extLst>
          </p:cNvPr>
          <p:cNvSpPr/>
          <p:nvPr/>
        </p:nvSpPr>
        <p:spPr>
          <a:xfrm rot="16200000" flipH="1" flipV="1">
            <a:off x="1134345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F1A1313-BC51-BD3F-6356-D9EC16FD45A7}"/>
              </a:ext>
            </a:extLst>
          </p:cNvPr>
          <p:cNvSpPr/>
          <p:nvPr/>
        </p:nvSpPr>
        <p:spPr>
          <a:xfrm rot="16200000" flipH="1" flipV="1">
            <a:off x="11323954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39CB96E-C533-5F87-400E-EF55C8BBE76D}"/>
              </a:ext>
            </a:extLst>
          </p:cNvPr>
          <p:cNvSpPr/>
          <p:nvPr/>
        </p:nvSpPr>
        <p:spPr>
          <a:xfrm rot="16200000" flipH="1" flipV="1">
            <a:off x="11314909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B582DFD-F6E6-1334-F6E7-6F54917E6472}"/>
              </a:ext>
            </a:extLst>
          </p:cNvPr>
          <p:cNvSpPr/>
          <p:nvPr/>
        </p:nvSpPr>
        <p:spPr>
          <a:xfrm rot="16200000" flipH="1" flipV="1">
            <a:off x="11298187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A3549FA-67F7-95CF-54CD-BD217CC21B04}"/>
              </a:ext>
            </a:extLst>
          </p:cNvPr>
          <p:cNvSpPr/>
          <p:nvPr/>
        </p:nvSpPr>
        <p:spPr>
          <a:xfrm rot="16200000" flipH="1" flipV="1">
            <a:off x="11310806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41531C7-0C04-A7D6-8118-F109CDCABE62}"/>
              </a:ext>
            </a:extLst>
          </p:cNvPr>
          <p:cNvSpPr/>
          <p:nvPr/>
        </p:nvSpPr>
        <p:spPr>
          <a:xfrm rot="16200000" flipH="1" flipV="1">
            <a:off x="1130815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381A214-47D6-E3CC-6015-557CE3F7FCDC}"/>
              </a:ext>
            </a:extLst>
          </p:cNvPr>
          <p:cNvSpPr/>
          <p:nvPr/>
        </p:nvSpPr>
        <p:spPr>
          <a:xfrm rot="16200000" flipH="1" flipV="1">
            <a:off x="11294304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41516E-1A7D-B62D-CB48-3144733916C8}"/>
              </a:ext>
            </a:extLst>
          </p:cNvPr>
          <p:cNvSpPr/>
          <p:nvPr/>
        </p:nvSpPr>
        <p:spPr>
          <a:xfrm rot="16200000" flipH="1" flipV="1">
            <a:off x="11290112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5C1100-CC88-7AEA-A506-E3B872B62468}"/>
              </a:ext>
            </a:extLst>
          </p:cNvPr>
          <p:cNvSpPr/>
          <p:nvPr/>
        </p:nvSpPr>
        <p:spPr>
          <a:xfrm rot="16200000" flipH="1" flipV="1">
            <a:off x="1127564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C3EB58-1F33-EC27-1355-71BC5BBF9788}"/>
              </a:ext>
            </a:extLst>
          </p:cNvPr>
          <p:cNvSpPr/>
          <p:nvPr/>
        </p:nvSpPr>
        <p:spPr>
          <a:xfrm rot="16200000" flipH="1" flipV="1">
            <a:off x="11282567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67F6859-F3FC-3C59-8254-9ECB1103AF9A}"/>
              </a:ext>
            </a:extLst>
          </p:cNvPr>
          <p:cNvSpPr/>
          <p:nvPr/>
        </p:nvSpPr>
        <p:spPr>
          <a:xfrm rot="16200000" flipH="1" flipV="1">
            <a:off x="1132148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AA0C1E6-A704-D7EF-1A45-E552B6E54E59}"/>
              </a:ext>
            </a:extLst>
          </p:cNvPr>
          <p:cNvSpPr/>
          <p:nvPr/>
        </p:nvSpPr>
        <p:spPr>
          <a:xfrm rot="16200000" flipH="1" flipV="1">
            <a:off x="1138029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7E7BF37-9AF6-8994-48CE-985A55112041}"/>
              </a:ext>
            </a:extLst>
          </p:cNvPr>
          <p:cNvSpPr/>
          <p:nvPr/>
        </p:nvSpPr>
        <p:spPr>
          <a:xfrm rot="16200000" flipH="1" flipV="1">
            <a:off x="1139763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4A3BE1F-51FB-3E84-A445-E587DB345573}"/>
              </a:ext>
            </a:extLst>
          </p:cNvPr>
          <p:cNvSpPr/>
          <p:nvPr/>
        </p:nvSpPr>
        <p:spPr>
          <a:xfrm rot="16200000" flipH="1" flipV="1">
            <a:off x="1133604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64921B6-AF13-F148-7899-9C9F515CA038}"/>
              </a:ext>
            </a:extLst>
          </p:cNvPr>
          <p:cNvSpPr/>
          <p:nvPr/>
        </p:nvSpPr>
        <p:spPr>
          <a:xfrm rot="16200000" flipH="1" flipV="1">
            <a:off x="11367459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140175F-B74F-19E3-D5B6-5AD4BA53C33B}"/>
              </a:ext>
            </a:extLst>
          </p:cNvPr>
          <p:cNvSpPr/>
          <p:nvPr/>
        </p:nvSpPr>
        <p:spPr>
          <a:xfrm rot="16200000" flipH="1" flipV="1">
            <a:off x="11678739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5A7A048-1E56-2D3D-F0A0-FCB412038FB1}"/>
              </a:ext>
            </a:extLst>
          </p:cNvPr>
          <p:cNvSpPr/>
          <p:nvPr/>
        </p:nvSpPr>
        <p:spPr>
          <a:xfrm rot="16200000" flipH="1" flipV="1">
            <a:off x="11886112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9A7E663-2CD0-2A73-FECD-2F0DF8456531}"/>
              </a:ext>
            </a:extLst>
          </p:cNvPr>
          <p:cNvSpPr/>
          <p:nvPr/>
        </p:nvSpPr>
        <p:spPr>
          <a:xfrm rot="16200000" flipH="1" flipV="1">
            <a:off x="12062599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2D3151C-EB47-95A1-3C5C-ACB69CBF8949}"/>
              </a:ext>
            </a:extLst>
          </p:cNvPr>
          <p:cNvSpPr/>
          <p:nvPr/>
        </p:nvSpPr>
        <p:spPr>
          <a:xfrm rot="16200000" flipH="1" flipV="1">
            <a:off x="12049362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C087DF-1794-C16E-6536-031CA6D1EE33}"/>
              </a:ext>
            </a:extLst>
          </p:cNvPr>
          <p:cNvSpPr/>
          <p:nvPr/>
        </p:nvSpPr>
        <p:spPr>
          <a:xfrm rot="16200000" flipH="1" flipV="1">
            <a:off x="11383387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8489063-A842-BD19-2820-ED5B6458BFAA}"/>
              </a:ext>
            </a:extLst>
          </p:cNvPr>
          <p:cNvSpPr/>
          <p:nvPr/>
        </p:nvSpPr>
        <p:spPr>
          <a:xfrm rot="16200000" flipH="1" flipV="1">
            <a:off x="11336926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CC04785-8934-E26E-A795-EBCD4B30F05E}"/>
              </a:ext>
            </a:extLst>
          </p:cNvPr>
          <p:cNvSpPr/>
          <p:nvPr/>
        </p:nvSpPr>
        <p:spPr>
          <a:xfrm rot="16200000" flipH="1" flipV="1">
            <a:off x="11305556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4E3B508-C6F9-2DAA-90F5-2EA9368B5A99}"/>
              </a:ext>
            </a:extLst>
          </p:cNvPr>
          <p:cNvSpPr/>
          <p:nvPr/>
        </p:nvSpPr>
        <p:spPr>
          <a:xfrm rot="16200000" flipH="1" flipV="1">
            <a:off x="11282722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52F1582-4E89-18FF-0803-947101730C76}"/>
              </a:ext>
            </a:extLst>
          </p:cNvPr>
          <p:cNvSpPr/>
          <p:nvPr/>
        </p:nvSpPr>
        <p:spPr>
          <a:xfrm rot="16200000" flipH="1" flipV="1">
            <a:off x="11265957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CCD02BE-F130-4C1D-C8A9-A2EB63F9E07F}"/>
              </a:ext>
            </a:extLst>
          </p:cNvPr>
          <p:cNvSpPr/>
          <p:nvPr/>
        </p:nvSpPr>
        <p:spPr>
          <a:xfrm rot="16200000" flipH="1" flipV="1">
            <a:off x="11254065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BA24931-FF4A-946D-96DE-EAEEF06B85F3}"/>
              </a:ext>
            </a:extLst>
          </p:cNvPr>
          <p:cNvSpPr/>
          <p:nvPr/>
        </p:nvSpPr>
        <p:spPr>
          <a:xfrm rot="16200000" flipH="1" flipV="1">
            <a:off x="11246388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5C06FC-158A-C569-ADED-3DB8F60EFFD4}"/>
              </a:ext>
            </a:extLst>
          </p:cNvPr>
          <p:cNvSpPr/>
          <p:nvPr/>
        </p:nvSpPr>
        <p:spPr>
          <a:xfrm rot="16200000" flipH="1" flipV="1">
            <a:off x="11242528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8557046-45D7-968E-D649-C19849011914}"/>
              </a:ext>
            </a:extLst>
          </p:cNvPr>
          <p:cNvSpPr/>
          <p:nvPr/>
        </p:nvSpPr>
        <p:spPr>
          <a:xfrm rot="16200000" flipH="1" flipV="1">
            <a:off x="10727801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BAD6B4-F0C5-57E7-E8E8-502ADE201D16}"/>
              </a:ext>
            </a:extLst>
          </p:cNvPr>
          <p:cNvSpPr/>
          <p:nvPr/>
        </p:nvSpPr>
        <p:spPr>
          <a:xfrm rot="16200000" flipH="1" flipV="1">
            <a:off x="11830870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07B17B7-4BBA-2C39-A534-AB50A8C9868D}"/>
              </a:ext>
            </a:extLst>
          </p:cNvPr>
          <p:cNvSpPr/>
          <p:nvPr/>
        </p:nvSpPr>
        <p:spPr>
          <a:xfrm rot="16200000" flipH="1" flipV="1">
            <a:off x="11755466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6DE835D-898A-42F6-5CB2-C548B01CB493}"/>
              </a:ext>
            </a:extLst>
          </p:cNvPr>
          <p:cNvSpPr/>
          <p:nvPr/>
        </p:nvSpPr>
        <p:spPr>
          <a:xfrm rot="16200000" flipH="1" flipV="1">
            <a:off x="11678099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FC705DF-D1CA-A855-E78C-03F4165B59F4}"/>
              </a:ext>
            </a:extLst>
          </p:cNvPr>
          <p:cNvSpPr/>
          <p:nvPr/>
        </p:nvSpPr>
        <p:spPr>
          <a:xfrm rot="16200000" flipH="1" flipV="1">
            <a:off x="11596913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4E67BE-C6EB-31A6-B55E-6C2D71A6A67F}"/>
              </a:ext>
            </a:extLst>
          </p:cNvPr>
          <p:cNvSpPr/>
          <p:nvPr/>
        </p:nvSpPr>
        <p:spPr>
          <a:xfrm rot="16200000" flipH="1" flipV="1">
            <a:off x="11520781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6386CDA-F05A-BD32-F472-C506619E4001}"/>
              </a:ext>
            </a:extLst>
          </p:cNvPr>
          <p:cNvSpPr/>
          <p:nvPr/>
        </p:nvSpPr>
        <p:spPr>
          <a:xfrm rot="16200000" flipH="1" flipV="1">
            <a:off x="11486212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486116-ACB2-B3CF-2472-56D8A79E5FDC}"/>
              </a:ext>
            </a:extLst>
          </p:cNvPr>
          <p:cNvSpPr/>
          <p:nvPr/>
        </p:nvSpPr>
        <p:spPr>
          <a:xfrm rot="16200000" flipH="1" flipV="1">
            <a:off x="11484292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1C008B0-EA20-6C5E-DC00-B419CCD1F2E3}"/>
              </a:ext>
            </a:extLst>
          </p:cNvPr>
          <p:cNvSpPr/>
          <p:nvPr/>
        </p:nvSpPr>
        <p:spPr>
          <a:xfrm rot="16200000" flipH="1" flipV="1">
            <a:off x="11482129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77178E-C87D-F911-D007-14DCC76CE76B}"/>
              </a:ext>
            </a:extLst>
          </p:cNvPr>
          <p:cNvSpPr/>
          <p:nvPr/>
        </p:nvSpPr>
        <p:spPr>
          <a:xfrm rot="16200000" flipH="1" flipV="1">
            <a:off x="1147985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EE5A913-A69B-04DB-13FA-551F8DE86039}"/>
              </a:ext>
            </a:extLst>
          </p:cNvPr>
          <p:cNvSpPr/>
          <p:nvPr/>
        </p:nvSpPr>
        <p:spPr>
          <a:xfrm rot="16200000" flipH="1" flipV="1">
            <a:off x="11481998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D8DA5-2155-D8DD-DCA4-F2EE3F8F70F2}"/>
              </a:ext>
            </a:extLst>
          </p:cNvPr>
          <p:cNvGrpSpPr/>
          <p:nvPr/>
        </p:nvGrpSpPr>
        <p:grpSpPr>
          <a:xfrm flipH="1" flipV="1">
            <a:off x="11594951" y="1508054"/>
            <a:ext cx="498576" cy="498709"/>
            <a:chOff x="109551" y="432771"/>
            <a:chExt cx="522331" cy="52247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CCC0E3A-9FE7-D778-51FD-37FDD457745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679FB4-302C-6936-E98F-C12A58175667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60F4FE8-DBFE-3359-C0AF-6C0DD4C0A402}"/>
              </a:ext>
            </a:extLst>
          </p:cNvPr>
          <p:cNvSpPr/>
          <p:nvPr/>
        </p:nvSpPr>
        <p:spPr>
          <a:xfrm rot="16200000" flipH="1" flipV="1">
            <a:off x="12034778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6A824F1-0B7F-A788-B066-630B6AA97B3D}"/>
              </a:ext>
            </a:extLst>
          </p:cNvPr>
          <p:cNvSpPr/>
          <p:nvPr/>
        </p:nvSpPr>
        <p:spPr>
          <a:xfrm rot="16200000" flipH="1" flipV="1">
            <a:off x="11175749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57B8FFB-DFBD-2D46-2B9C-5159C9CCE2BB}"/>
              </a:ext>
            </a:extLst>
          </p:cNvPr>
          <p:cNvSpPr/>
          <p:nvPr/>
        </p:nvSpPr>
        <p:spPr>
          <a:xfrm rot="16200000" flipH="1" flipV="1">
            <a:off x="11277229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504B60B-08BB-3367-273A-BF55770B53B0}"/>
              </a:ext>
            </a:extLst>
          </p:cNvPr>
          <p:cNvSpPr/>
          <p:nvPr/>
        </p:nvSpPr>
        <p:spPr>
          <a:xfrm rot="16200000" flipH="1" flipV="1">
            <a:off x="11168027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711E7FB-B004-4BA1-ECA0-23A9C1720FF0}"/>
              </a:ext>
            </a:extLst>
          </p:cNvPr>
          <p:cNvSpPr/>
          <p:nvPr/>
        </p:nvSpPr>
        <p:spPr>
          <a:xfrm rot="16200000" flipH="1" flipV="1">
            <a:off x="1148883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19A6038-349D-B223-1F73-D0278F27D458}"/>
              </a:ext>
            </a:extLst>
          </p:cNvPr>
          <p:cNvSpPr/>
          <p:nvPr/>
        </p:nvSpPr>
        <p:spPr>
          <a:xfrm rot="16200000" flipH="1" flipV="1">
            <a:off x="11137583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6018D0-8529-B6DB-5136-47A486BB17C8}"/>
              </a:ext>
            </a:extLst>
          </p:cNvPr>
          <p:cNvSpPr/>
          <p:nvPr/>
        </p:nvSpPr>
        <p:spPr>
          <a:xfrm rot="16200000" flipH="1" flipV="1">
            <a:off x="11162512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98B964F-D2DA-BFBF-FE7C-B137F8F519B0}"/>
              </a:ext>
            </a:extLst>
          </p:cNvPr>
          <p:cNvSpPr/>
          <p:nvPr/>
        </p:nvSpPr>
        <p:spPr>
          <a:xfrm>
            <a:off x="8310563" y="3153272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67">
            <a:extLst>
              <a:ext uri="{FF2B5EF4-FFF2-40B4-BE49-F238E27FC236}">
                <a16:creationId xmlns:a16="http://schemas.microsoft.com/office/drawing/2014/main" id="{BC666669-E2B4-65E1-42DE-29761EC5909B}"/>
              </a:ext>
            </a:extLst>
          </p:cNvPr>
          <p:cNvSpPr/>
          <p:nvPr/>
        </p:nvSpPr>
        <p:spPr>
          <a:xfrm>
            <a:off x="6096001" y="3832048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A7E1F4B6-6D00-26D9-16AC-8750954B722B}"/>
              </a:ext>
            </a:extLst>
          </p:cNvPr>
          <p:cNvSpPr/>
          <p:nvPr/>
        </p:nvSpPr>
        <p:spPr>
          <a:xfrm>
            <a:off x="3881438" y="4526941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0807EFE0-6F38-53F4-EB3C-10A06936915B}"/>
              </a:ext>
            </a:extLst>
          </p:cNvPr>
          <p:cNvSpPr/>
          <p:nvPr/>
        </p:nvSpPr>
        <p:spPr>
          <a:xfrm>
            <a:off x="1666875" y="5221834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A7BDC49-E60D-D1DD-CCA3-8B0F94EEB6FB}"/>
              </a:ext>
            </a:extLst>
          </p:cNvPr>
          <p:cNvSpPr/>
          <p:nvPr/>
        </p:nvSpPr>
        <p:spPr>
          <a:xfrm>
            <a:off x="1660585" y="3600349"/>
            <a:ext cx="8864540" cy="3377899"/>
          </a:xfrm>
          <a:custGeom>
            <a:avLst/>
            <a:gdLst>
              <a:gd name="connsiteX0" fmla="*/ 6649977 w 8864540"/>
              <a:gd name="connsiteY0" fmla="*/ 0 h 3377899"/>
              <a:gd name="connsiteX1" fmla="*/ 8864540 w 8864540"/>
              <a:gd name="connsiteY1" fmla="*/ 0 h 3377899"/>
              <a:gd name="connsiteX2" fmla="*/ 8864540 w 8864540"/>
              <a:gd name="connsiteY2" fmla="*/ 2542034 h 3377899"/>
              <a:gd name="connsiteX3" fmla="*/ 8858251 w 8864540"/>
              <a:gd name="connsiteY3" fmla="*/ 2542034 h 3377899"/>
              <a:gd name="connsiteX4" fmla="*/ 8858251 w 8864540"/>
              <a:gd name="connsiteY4" fmla="*/ 3377899 h 3377899"/>
              <a:gd name="connsiteX5" fmla="*/ 0 w 8864540"/>
              <a:gd name="connsiteY5" fmla="*/ 3377899 h 3377899"/>
              <a:gd name="connsiteX6" fmla="*/ 0 w 8864540"/>
              <a:gd name="connsiteY6" fmla="*/ 2373732 h 3377899"/>
              <a:gd name="connsiteX7" fmla="*/ 6289 w 8864540"/>
              <a:gd name="connsiteY7" fmla="*/ 2373732 h 3377899"/>
              <a:gd name="connsiteX8" fmla="*/ 6289 w 8864540"/>
              <a:gd name="connsiteY8" fmla="*/ 2068562 h 3377899"/>
              <a:gd name="connsiteX9" fmla="*/ 2220852 w 8864540"/>
              <a:gd name="connsiteY9" fmla="*/ 2068562 h 3377899"/>
              <a:gd name="connsiteX10" fmla="*/ 2220852 w 8864540"/>
              <a:gd name="connsiteY10" fmla="*/ 1373669 h 3377899"/>
              <a:gd name="connsiteX11" fmla="*/ 4435414 w 8864540"/>
              <a:gd name="connsiteY11" fmla="*/ 1373669 h 3377899"/>
              <a:gd name="connsiteX12" fmla="*/ 4435414 w 8864540"/>
              <a:gd name="connsiteY12" fmla="*/ 678776 h 3377899"/>
              <a:gd name="connsiteX13" fmla="*/ 6649977 w 8864540"/>
              <a:gd name="connsiteY13" fmla="*/ 678776 h 337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64540" h="3377899">
                <a:moveTo>
                  <a:pt x="6649977" y="0"/>
                </a:moveTo>
                <a:lnTo>
                  <a:pt x="8864540" y="0"/>
                </a:lnTo>
                <a:lnTo>
                  <a:pt x="8864540" y="2542034"/>
                </a:lnTo>
                <a:lnTo>
                  <a:pt x="8858251" y="2542034"/>
                </a:lnTo>
                <a:lnTo>
                  <a:pt x="8858251" y="3377899"/>
                </a:lnTo>
                <a:lnTo>
                  <a:pt x="0" y="3377899"/>
                </a:lnTo>
                <a:lnTo>
                  <a:pt x="0" y="2373732"/>
                </a:lnTo>
                <a:lnTo>
                  <a:pt x="6289" y="2373732"/>
                </a:lnTo>
                <a:lnTo>
                  <a:pt x="6289" y="2068562"/>
                </a:lnTo>
                <a:lnTo>
                  <a:pt x="2220852" y="2068562"/>
                </a:lnTo>
                <a:lnTo>
                  <a:pt x="2220852" y="1373669"/>
                </a:lnTo>
                <a:lnTo>
                  <a:pt x="4435414" y="1373669"/>
                </a:lnTo>
                <a:lnTo>
                  <a:pt x="4435414" y="678776"/>
                </a:lnTo>
                <a:lnTo>
                  <a:pt x="6649977" y="678776"/>
                </a:lnTo>
                <a:close/>
              </a:path>
            </a:pathLst>
          </a:cu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B00615B-531E-BD24-DE3A-A8C4AC3DD36B}"/>
              </a:ext>
            </a:extLst>
          </p:cNvPr>
          <p:cNvGrpSpPr/>
          <p:nvPr/>
        </p:nvGrpSpPr>
        <p:grpSpPr>
          <a:xfrm>
            <a:off x="8545300" y="5759982"/>
            <a:ext cx="1584939" cy="600307"/>
            <a:chOff x="12794591" y="-861325"/>
            <a:chExt cx="1584939" cy="60030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A48D63-A84F-5EC7-4BDA-5DA898B5E4D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1" name="Picture 170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A6AA2F5-25E5-AEE2-E10A-E5A8D600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5" name="Picture 17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C3CE6D8-5100-A6B4-ED00-D521A912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5CC83F6-A944-53D6-B76D-EB6FE231D64C}"/>
              </a:ext>
            </a:extLst>
          </p:cNvPr>
          <p:cNvSpPr/>
          <p:nvPr/>
        </p:nvSpPr>
        <p:spPr>
          <a:xfrm>
            <a:off x="2081643" y="5222107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Rectangle 154">
            <a:extLst>
              <a:ext uri="{FF2B5EF4-FFF2-40B4-BE49-F238E27FC236}">
                <a16:creationId xmlns:a16="http://schemas.microsoft.com/office/drawing/2014/main" id="{4CED73EE-7403-068C-8A19-2D03E8A21E7D}"/>
              </a:ext>
            </a:extLst>
          </p:cNvPr>
          <p:cNvSpPr/>
          <p:nvPr/>
        </p:nvSpPr>
        <p:spPr>
          <a:xfrm>
            <a:off x="4143421" y="4524801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 154">
            <a:extLst>
              <a:ext uri="{FF2B5EF4-FFF2-40B4-BE49-F238E27FC236}">
                <a16:creationId xmlns:a16="http://schemas.microsoft.com/office/drawing/2014/main" id="{FAC8FFDC-A7A7-8514-05C9-9D24A81F2DBF}"/>
              </a:ext>
            </a:extLst>
          </p:cNvPr>
          <p:cNvSpPr/>
          <p:nvPr/>
        </p:nvSpPr>
        <p:spPr>
          <a:xfrm>
            <a:off x="6459956" y="3822125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54">
            <a:extLst>
              <a:ext uri="{FF2B5EF4-FFF2-40B4-BE49-F238E27FC236}">
                <a16:creationId xmlns:a16="http://schemas.microsoft.com/office/drawing/2014/main" id="{DBE82942-A734-4A1A-978E-2E5E087E726B}"/>
              </a:ext>
            </a:extLst>
          </p:cNvPr>
          <p:cNvSpPr/>
          <p:nvPr/>
        </p:nvSpPr>
        <p:spPr>
          <a:xfrm>
            <a:off x="8597410" y="3155552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0FA5C-49B6-091E-FDC5-DC13D94C590E}"/>
              </a:ext>
            </a:extLst>
          </p:cNvPr>
          <p:cNvSpPr txBox="1"/>
          <p:nvPr/>
        </p:nvSpPr>
        <p:spPr>
          <a:xfrm>
            <a:off x="1928859" y="4137660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Zakazivanje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utakmica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2B1B7C9-6557-D026-69A0-25377A22AB03}"/>
              </a:ext>
            </a:extLst>
          </p:cNvPr>
          <p:cNvSpPr txBox="1"/>
          <p:nvPr/>
        </p:nvSpPr>
        <p:spPr>
          <a:xfrm>
            <a:off x="4112714" y="3202432"/>
            <a:ext cx="1952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Provera </a:t>
            </a:r>
            <a:r>
              <a:rPr lang="en-US" sz="2000" dirty="0" err="1">
                <a:solidFill>
                  <a:schemeClr val="bg1"/>
                </a:solidFill>
              </a:rPr>
              <a:t>grupa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prethodnih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utakmica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raspolo</a:t>
            </a:r>
            <a:r>
              <a:rPr lang="sr-Latn-RS" sz="2000" dirty="0">
                <a:solidFill>
                  <a:schemeClr val="bg1"/>
                </a:solidFill>
              </a:rPr>
              <a:t>ž</a:t>
            </a:r>
            <a:r>
              <a:rPr lang="en-US" sz="2000" dirty="0" err="1">
                <a:solidFill>
                  <a:schemeClr val="bg1"/>
                </a:solidFill>
              </a:rPr>
              <a:t>ivosti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27F62F-E695-FD6C-9A2F-AE51879C6FA2}"/>
              </a:ext>
            </a:extLst>
          </p:cNvPr>
          <p:cNvSpPr txBox="1"/>
          <p:nvPr/>
        </p:nvSpPr>
        <p:spPr>
          <a:xfrm>
            <a:off x="6304101" y="2926533"/>
            <a:ext cx="195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Evidencija rezultata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5B82EE-3413-E538-CBA5-89AB20C7D13B}"/>
              </a:ext>
            </a:extLst>
          </p:cNvPr>
          <p:cNvSpPr txBox="1"/>
          <p:nvPr/>
        </p:nvSpPr>
        <p:spPr>
          <a:xfrm>
            <a:off x="8495487" y="2212535"/>
            <a:ext cx="2029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800" dirty="0" err="1">
                <a:solidFill>
                  <a:schemeClr val="bg1"/>
                </a:solidFill>
              </a:rPr>
              <a:t>Strategy</a:t>
            </a:r>
            <a:r>
              <a:rPr lang="sr-Latn-RS" sz="2800" dirty="0">
                <a:solidFill>
                  <a:schemeClr val="bg1"/>
                </a:solidFill>
              </a:rPr>
              <a:t> </a:t>
            </a:r>
            <a:r>
              <a:rPr lang="sr-Latn-RS" sz="2800" dirty="0" err="1">
                <a:solidFill>
                  <a:schemeClr val="bg1"/>
                </a:solidFill>
              </a:rPr>
              <a:t>Pattern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5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625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8" grpId="0" animBg="1"/>
      <p:bldP spid="168" grpId="0" animBg="1"/>
      <p:bldP spid="172" grpId="0" animBg="1"/>
      <p:bldP spid="173" grpId="0" animBg="1"/>
      <p:bldP spid="174" grpId="0" animBg="1"/>
      <p:bldP spid="194" grpId="0" animBg="1"/>
      <p:bldP spid="155" grpId="0" animBg="1"/>
      <p:bldP spid="178" grpId="0" animBg="1"/>
      <p:bldP spid="180" grpId="0" animBg="1"/>
      <p:bldP spid="181" grpId="0" animBg="1"/>
      <p:bldP spid="2" grpId="0"/>
      <p:bldP spid="156" grpId="0"/>
      <p:bldP spid="157" grpId="0"/>
      <p:bldP spid="1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40FC8-6513-7FF0-7DCE-0CFD69D6C0B8}"/>
              </a:ext>
            </a:extLst>
          </p:cNvPr>
          <p:cNvGrpSpPr/>
          <p:nvPr/>
        </p:nvGrpSpPr>
        <p:grpSpPr>
          <a:xfrm>
            <a:off x="4095320" y="43531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1EA1-375B-6404-7473-AD72B09A415E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94DCA1-EBBA-340C-9643-6576170D6D3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305CA87-C9D3-3E0F-1DBE-5E009D2D3918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9AB45F-ADF8-6B92-D0E5-4384DBDFB829}"/>
              </a:ext>
            </a:extLst>
          </p:cNvPr>
          <p:cNvSpPr txBox="1"/>
          <p:nvPr/>
        </p:nvSpPr>
        <p:spPr>
          <a:xfrm>
            <a:off x="4415712" y="494322"/>
            <a:ext cx="336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Overpass SemiBold" pitchFamily="2" charset="0"/>
              </a:rPr>
              <a:t>Strategy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410C-D1EB-52A7-56B9-62AEC52CBD6A}"/>
              </a:ext>
            </a:extLst>
          </p:cNvPr>
          <p:cNvSpPr txBox="1"/>
          <p:nvPr/>
        </p:nvSpPr>
        <p:spPr>
          <a:xfrm>
            <a:off x="1828800" y="1331002"/>
            <a:ext cx="853440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dopušta biranje algoritma u vreme izvršavanja 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D5570-2BD6-CF83-6CC2-4CC3B3921A53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10115C-EC5D-A3AC-A139-41A83E964354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FAAD07-A5F4-8E6B-CA74-A1238A5D0AF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3EE18-BDC8-D7C3-5AD9-860029384D59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5360F6-714E-A608-7C6E-904E01F870EB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F834D-5A95-448B-33BE-2F61ED9F5B1B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B0D2FE-9605-6122-7849-53C906D6ED50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3F3231-ACA6-19AA-107D-FB88B85E4BA8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7E025F-BAAE-E81F-45E7-C6FD867E0037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06048-4A19-5725-0D85-4C1980D3AAA0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8CD6D-1D2F-566D-6C0F-1AD45E15C623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6C93D5-1453-CEA5-7CFD-E5E002A97B6B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A5DC2-1B87-4117-F417-C6B19192D734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8A87BA-3015-7BB1-8A4D-8EBF05044873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91B9C9-D063-8C81-CC3B-DB629D47ADBF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EF1F16-3B8B-CF4B-1032-F40A4D231973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455FAF4-890F-45FF-B6F0-623504CA9914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1D832A-09CA-9D44-7790-BA6E38C27B4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6658B2-AA16-751C-EFAC-AD17F1828BA9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D7C0A0-1202-6252-E598-5B69FF683200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37F661-E787-B631-BAEC-C255452860F1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7D2127-E21B-DB8D-2F95-99F746AF4243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DC05E-6D70-040B-2F8D-3F98CAC2AB00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E07BC1-BF7F-8527-86A1-39E8A070FA78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5CE64B-11B4-7A9E-86DC-223BE0713234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9FACBB-0253-C711-7C4F-E238AB2B9640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9622A0C-A0A5-E124-338A-3A368AFC793E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90E16A-EAB7-D459-46BB-D2192748C0E6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CF0B5DF-01C9-D985-B995-5D0CC76F593A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76048B-6419-F1F0-41E5-55417A975DB2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7152AA-9B59-75AF-D886-5D01A45E3915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91A4B1C-68DE-020F-A89B-2169A788BF8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D2A8E0-DE4D-ABEA-D265-C1BA102E2C07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0714FE-D6A8-8D4C-D262-17FEDDDB60D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67DCFC-0EEA-695B-6E98-1BE7999890B0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F953B88-CCA9-7114-94FA-6DB97C692C7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CFB235-DA84-E220-054F-F2C0AD013ED6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D6D0BB6-374F-ED0A-CE1C-8D0172C4BAC5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39675A-F9DD-5E44-31F9-AD379934FC5B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8CF027D-2AA7-5636-B084-158CBC1BA682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EF136D-1A3E-CD06-BB71-D76E144D82B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51B5928-ACEA-999B-3F91-0A5014C0C687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A45E3D-27D7-EAED-611C-1F779350C6D8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D122B-3F68-875A-0800-9FF7A87086D9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5C6EF9-5E57-7166-7009-977C144981F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6DEE281-A67D-2C3C-53AA-F955368AF987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0C5039-C285-1E80-C7C8-06DB22544A3F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3E0756-C2AB-1A02-6FB2-2B2D8071BCB8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DD96A6-6374-1451-13C2-4DCDBC1B95F0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DBA609-1DAC-F91B-37D2-645E2AE85F1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6DF9AB-15DB-10BB-9DD1-2AC5A4544F62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5F46B07-AFBF-ED81-2BA9-9B4DE24E30F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90279D-5126-9B81-1CF0-EFC7D2931968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C2555F-CFEF-7D5E-8C7E-6A60E8542166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7604A3-D432-5ED7-97A0-A61EDCBF8F76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5E878FE-5474-4F0E-A6F0-0F5DD10717B0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855778-7CFC-2450-1EE0-82ABBEBDD2E8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3E38E8D-BABD-4EF7-5085-EA5EA1011BEE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FADAF-39E2-554C-27B7-9FC8538BFA9E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F4E5AB-9585-9019-B364-0A6809B1EA3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3BC079D-8AD8-6246-84CE-A65F675F6440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A90AC2-AE52-F917-D6A7-2573B0B34753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4DFB09-A0B7-0DD9-6454-FDE42F63B134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CDF344-E18E-5ACA-547A-9A6B63C090D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C827300-3702-3721-704D-A2F5367A4FB9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C74A12-C8B5-064D-04C0-E46F5A9B645A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DAA46-3BAD-3B39-3586-B2550F3E9E40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804787-502D-F422-F0F8-350A38ED117D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4107E-9353-8EDA-BFC2-A83BBA99A40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B05295-1FBF-4AA3-86D1-02DA4CF168E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83D7363-0054-655B-BB3C-06DBD0DC6CEB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585F096-746C-6AAE-6040-17D6F91085A2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7E94EA-FD88-DB73-51CD-BA90C14FF41E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892D381-683F-F7E3-391F-1333A36A08CE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5987294-8C5E-954C-1889-EB5061F59D20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9E87568-4452-7674-8B5C-F2B3093C9220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94A422-26DE-A016-6AB7-CEFDD1A9A5E3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4A0F50-B395-2F24-E72E-CE9DC7EA2ACC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4119C2B-F334-7573-0793-B9D7FC3A825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69B497-7EDA-04D3-2F32-13FDD1C5B46C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4B03953-4FDE-3894-522A-538590E5FE69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828D257-5AB3-F2DA-5780-82A62620AB94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9B8B0B-7BE5-2F65-55BB-6F9C04B8A8C1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39BA58A-AE3F-EC6E-2909-677596347AB0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933D90C-FAA8-9AEC-3B45-45F76B8AABDE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1859F8F-5BAE-B0AD-33F5-C7244E95352F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8A07987-8E2A-6442-EDD8-DE859D9B2439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2B65C16-8D3A-C2F9-476A-90DE035DA0FC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05B796-17AA-4D30-D329-AAF339945D94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3445E8-AC52-F72D-0582-A1448CDB98CD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A833221-3D34-CF0E-59D5-CA292BA7F816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4A496C-FF9A-D92A-8A3A-710A13106CC7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FD9630F-972C-60F8-31FD-433503F4E170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BABCF6C-C841-865C-6838-9AF5B353EFC3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AE4392B-D305-F64F-6CB1-A3F0DFF52B01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FD9CC0-AC07-CE53-F70E-E02551094560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BD42-55BA-6C5E-55FB-BC041C3584BA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1EB1A18-CC20-B10D-0050-6FEB929BE46C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80FDAD1-F06B-F4D5-F23A-A975F380B512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AC73ABC-AEFE-22E3-EE69-91DB4378C150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221C5D6-D145-2DFC-5ED5-6962B0A2D70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6D69EBC-79CD-0CD0-7B0D-6A58AC0250DA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12DF6BE-45E3-EBD6-632B-FE0771DB57BB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509B2C9-D5EF-B9B5-1143-3EF4274D02F7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87FB781-4EC8-6A27-A04C-94FD2580B5F5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ACA4040-8C34-7683-BC65-2A605AD7F602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79CF7-49CD-E801-2F5B-9BAE58E76FF9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14E07B-1A7C-272A-5B2C-8FCFC5AC0358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984867F-168C-E11E-DBF5-E6C406BE7333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00B9A40-24B8-2DEF-1CEB-DA1BF8067927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261A1B7-D3FA-BFFF-4BEC-05D2C75FE5EA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67F0C87-0A8B-9BB7-2BBF-DB6E82E432F4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9AAEC92-4E70-2FCD-477B-1D512198DBF8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B01A55-3D7D-A8A3-6B3E-E008E93418B2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32EC244-E8C1-EC7F-B784-A66ECA191B5A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57DC64D-BB22-6C5B-3B4A-56354B3C2D33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99A9F0A-346E-9CFF-6FCB-44ED47C74BB4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9E03C33-426F-E623-0C26-568DD9309638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128ABCA-5895-1091-590B-0B3C5160DF58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0D286F-99FC-8BCD-56E7-15467195D98E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E5ADFBA-84C8-A6C8-9465-1C67873447FF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8EBB1C6-0FA6-2939-0DE4-6EDA899B3208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389BF0D-173D-D610-028C-FCE1724B4552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EEC3C63-A9BD-A903-409E-191291DC0A28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77200D3-0D5F-37BA-A341-870AEB02FC5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43E3BF2-32CC-69F0-54D3-3297F26EC30F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922CA5F-5942-C374-E992-18258383784D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6853104-2699-33D5-A984-077FD0AD7BF6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579F53B-33B7-54F3-52FF-C9FACB4C9115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4042722-60AC-D0DD-F28E-11AC2FCB0DF3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8796C-AC70-604C-20DB-16EA990D13C7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6399BAE-32F8-3168-2CFC-911FCB449B03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F71939E-C2AD-3407-1B4A-1B3F79AF61DC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EF2B95-2653-67B0-69BF-D8CD9354974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68CB169-3887-CFBB-9918-05A124F72EA8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190A4B-7BE6-6B87-B330-CA0F5CA8F64A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B8F7E62-81AD-5401-E736-FB02AD5073E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006E4E9-86BA-54B7-028B-0E4F50C7D8FA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704605D-ACE8-97AA-4AC1-5AE75084A4A0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E4C0E8-0236-2E79-379A-D1DD115BF210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713FB1-0D1A-790E-AF08-5F09465619A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844F43A-9827-662F-4ACF-48511D09371D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5F49267-1AF0-4854-FE52-3EA61E349772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CA8A8B9-8016-F0B0-A659-6D2CAA4C3555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22A383F-6899-2CCA-4569-F85894356402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0C49B7-8DA7-AC1A-CDDE-F631B9F88C96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28E120B-1A70-421F-B89C-A4C5410BDF7D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45BE1D3-F641-6A08-C7D0-647E18CCFECF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0FA469-C8F3-8FA8-D014-A3DE25905C42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75B44F-7469-ECED-DC75-EB6A86AB3FE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F334E6-ADD4-C313-7700-AC04812867AF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trategy Design Pattern In Java - Programmer Girl">
            <a:extLst>
              <a:ext uri="{FF2B5EF4-FFF2-40B4-BE49-F238E27FC236}">
                <a16:creationId xmlns:a16="http://schemas.microsoft.com/office/drawing/2014/main" id="{E581237D-B3F4-DC06-3704-CD594132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2196095"/>
            <a:ext cx="47720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D80D1-6FD9-1EB9-2395-0D8D808EDD99}"/>
              </a:ext>
            </a:extLst>
          </p:cNvPr>
          <p:cNvSpPr txBox="1"/>
          <p:nvPr/>
        </p:nvSpPr>
        <p:spPr>
          <a:xfrm>
            <a:off x="3133215" y="4858093"/>
            <a:ext cx="5932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solidFill>
                  <a:schemeClr val="bg1"/>
                </a:solidFill>
              </a:rPr>
              <a:t>Konkretne strategije-</a:t>
            </a:r>
            <a:r>
              <a:rPr lang="sr-Latn-RS" sz="3600" dirty="0" err="1">
                <a:solidFill>
                  <a:schemeClr val="bg1"/>
                </a:solidFill>
              </a:rPr>
              <a:t>podklase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en-US" sz="3600" b="1" dirty="0">
                <a:solidFill>
                  <a:schemeClr val="bg1"/>
                </a:solidFill>
              </a:rPr>
              <a:t>Pobeda, </a:t>
            </a:r>
            <a:r>
              <a:rPr lang="en-US" sz="3600" b="1" dirty="0" err="1">
                <a:solidFill>
                  <a:schemeClr val="bg1"/>
                </a:solidFill>
              </a:rPr>
              <a:t>Poraz</a:t>
            </a:r>
            <a:r>
              <a:rPr lang="en-US" sz="3600" b="1" dirty="0">
                <a:solidFill>
                  <a:schemeClr val="bg1"/>
                </a:solidFill>
              </a:rPr>
              <a:t>, Nere</a:t>
            </a:r>
            <a:r>
              <a:rPr lang="sr-Latn-RS" sz="3600" b="1" dirty="0">
                <a:solidFill>
                  <a:schemeClr val="bg1"/>
                </a:solidFill>
              </a:rPr>
              <a:t>š</a:t>
            </a:r>
            <a:r>
              <a:rPr lang="en-US" sz="3600" b="1" dirty="0" err="1">
                <a:solidFill>
                  <a:schemeClr val="bg1"/>
                </a:solidFill>
              </a:rPr>
              <a:t>eneo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6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0" grpId="0" animBg="1"/>
      <p:bldP spid="157" grpId="0" animBg="1"/>
      <p:bldP spid="158" grpId="0" animBg="1"/>
      <p:bldP spid="159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2535947" y="1996289"/>
            <a:ext cx="73693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“Talk is cheap.</a:t>
            </a:r>
            <a:b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Show me the code.”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Overpass ExtraBold" pitchFamily="2" charset="0"/>
              </a:rPr>
              <a:t>-Linus Torvalds</a:t>
            </a:r>
            <a:endParaRPr lang="en-IN" sz="6000" dirty="0">
              <a:solidFill>
                <a:schemeClr val="bg1"/>
              </a:solidFill>
              <a:latin typeface="Overpass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3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703993-2676-6092-0279-7A0E07A02AB6}"/>
              </a:ext>
            </a:extLst>
          </p:cNvPr>
          <p:cNvGrpSpPr/>
          <p:nvPr/>
        </p:nvGrpSpPr>
        <p:grpSpPr>
          <a:xfrm>
            <a:off x="5649810" y="2659909"/>
            <a:ext cx="5208809" cy="2599577"/>
            <a:chOff x="5649810" y="2659909"/>
            <a:chExt cx="5208809" cy="2599577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1EAA29C-D25A-84EC-CA2F-4A8B11BEF031}"/>
                </a:ext>
              </a:extLst>
            </p:cNvPr>
            <p:cNvGrpSpPr/>
            <p:nvPr/>
          </p:nvGrpSpPr>
          <p:grpSpPr>
            <a:xfrm rot="3100641">
              <a:off x="7040177" y="1441044"/>
              <a:ext cx="2473874" cy="5163010"/>
              <a:chOff x="5104421" y="2095040"/>
              <a:chExt cx="1766710" cy="3687149"/>
            </a:xfrm>
            <a:solidFill>
              <a:srgbClr val="350012"/>
            </a:solidFill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5482CBF-13B4-4780-501C-8E9B7A874C1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0616871-B234-B500-DD59-A7D1040C5D29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DB2FC28-3971-173A-2B9F-073A4E9BB902}"/>
                  </a:ext>
                </a:extLst>
              </p:cNvPr>
              <p:cNvSpPr/>
              <p:nvPr/>
            </p:nvSpPr>
            <p:spPr>
              <a:xfrm>
                <a:off x="5513429" y="2095040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11884C4-2E85-72BC-4F94-757E43D4515C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2B29674-12A9-024B-9864-FBBD07EDE94B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0CD1590-D3BA-5DBE-FD45-088A4E8C988C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29F0094-C60A-CFFE-F28D-B75BFE8410EC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D497021-02A9-C8C5-3662-D406DA71358A}"/>
                </a:ext>
              </a:extLst>
            </p:cNvPr>
            <p:cNvGrpSpPr/>
            <p:nvPr/>
          </p:nvGrpSpPr>
          <p:grpSpPr>
            <a:xfrm rot="3100641">
              <a:off x="6994379" y="1315340"/>
              <a:ext cx="2473874" cy="5163011"/>
              <a:chOff x="5104421" y="2095039"/>
              <a:chExt cx="1766710" cy="3687150"/>
            </a:xfrm>
            <a:solidFill>
              <a:schemeClr val="bg1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8A54404-9D26-5888-CB92-A25B845D614A}"/>
                  </a:ext>
                </a:extLst>
              </p:cNvPr>
              <p:cNvSpPr/>
              <p:nvPr/>
            </p:nvSpPr>
            <p:spPr>
              <a:xfrm>
                <a:off x="6375452" y="3633627"/>
                <a:ext cx="495679" cy="668267"/>
              </a:xfrm>
              <a:custGeom>
                <a:avLst/>
                <a:gdLst>
                  <a:gd name="connsiteX0" fmla="*/ 143290 w 495679"/>
                  <a:gd name="connsiteY0" fmla="*/ 637130 h 668267"/>
                  <a:gd name="connsiteX1" fmla="*/ 66023 w 495679"/>
                  <a:gd name="connsiteY1" fmla="*/ 668267 h 668267"/>
                  <a:gd name="connsiteX2" fmla="*/ 66023 w 495679"/>
                  <a:gd name="connsiteY2" fmla="*/ 668267 h 668267"/>
                  <a:gd name="connsiteX3" fmla="*/ 0 w 495679"/>
                  <a:gd name="connsiteY3" fmla="*/ 561584 h 668267"/>
                  <a:gd name="connsiteX4" fmla="*/ 70714 w 495679"/>
                  <a:gd name="connsiteY4" fmla="*/ 517247 h 668267"/>
                  <a:gd name="connsiteX5" fmla="*/ 143290 w 495679"/>
                  <a:gd name="connsiteY5" fmla="*/ 637130 h 668267"/>
                  <a:gd name="connsiteX6" fmla="*/ 405920 w 495679"/>
                  <a:gd name="connsiteY6" fmla="*/ 503363 h 668267"/>
                  <a:gd name="connsiteX7" fmla="*/ 405920 w 495679"/>
                  <a:gd name="connsiteY7" fmla="*/ 503363 h 668267"/>
                  <a:gd name="connsiteX8" fmla="*/ 178858 w 495679"/>
                  <a:gd name="connsiteY8" fmla="*/ 496103 h 668267"/>
                  <a:gd name="connsiteX9" fmla="*/ 170443 w 495679"/>
                  <a:gd name="connsiteY9" fmla="*/ 504730 h 668267"/>
                  <a:gd name="connsiteX10" fmla="*/ 144279 w 495679"/>
                  <a:gd name="connsiteY10" fmla="*/ 465508 h 668267"/>
                  <a:gd name="connsiteX11" fmla="*/ 155947 w 495679"/>
                  <a:gd name="connsiteY11" fmla="*/ 458884 h 668267"/>
                  <a:gd name="connsiteX12" fmla="*/ 178882 w 495679"/>
                  <a:gd name="connsiteY12" fmla="*/ 496103 h 668267"/>
                  <a:gd name="connsiteX13" fmla="*/ 490163 w 495679"/>
                  <a:gd name="connsiteY13" fmla="*/ 364623 h 668267"/>
                  <a:gd name="connsiteX14" fmla="*/ 495679 w 495679"/>
                  <a:gd name="connsiteY14" fmla="*/ 369384 h 668267"/>
                  <a:gd name="connsiteX15" fmla="*/ 495679 w 495679"/>
                  <a:gd name="connsiteY15" fmla="*/ 375324 h 668267"/>
                  <a:gd name="connsiteX16" fmla="*/ 492356 w 495679"/>
                  <a:gd name="connsiteY16" fmla="*/ 378294 h 668267"/>
                  <a:gd name="connsiteX17" fmla="*/ 489032 w 495679"/>
                  <a:gd name="connsiteY17" fmla="*/ 378294 h 668267"/>
                  <a:gd name="connsiteX18" fmla="*/ 494006 w 495679"/>
                  <a:gd name="connsiteY18" fmla="*/ 374146 h 668267"/>
                  <a:gd name="connsiteX19" fmla="*/ 491248 w 495679"/>
                  <a:gd name="connsiteY19" fmla="*/ 368748 h 668267"/>
                  <a:gd name="connsiteX20" fmla="*/ 480900 w 495679"/>
                  <a:gd name="connsiteY20" fmla="*/ 368206 h 668267"/>
                  <a:gd name="connsiteX21" fmla="*/ 490163 w 495679"/>
                  <a:gd name="connsiteY21" fmla="*/ 364623 h 668267"/>
                  <a:gd name="connsiteX22" fmla="*/ 364953 w 495679"/>
                  <a:gd name="connsiteY22" fmla="*/ 255041 h 668267"/>
                  <a:gd name="connsiteX23" fmla="*/ 372614 w 495679"/>
                  <a:gd name="connsiteY23" fmla="*/ 258623 h 668267"/>
                  <a:gd name="connsiteX24" fmla="*/ 372072 w 495679"/>
                  <a:gd name="connsiteY24" fmla="*/ 282454 h 668267"/>
                  <a:gd name="connsiteX25" fmla="*/ 356185 w 495679"/>
                  <a:gd name="connsiteY25" fmla="*/ 272955 h 668267"/>
                  <a:gd name="connsiteX26" fmla="*/ 340863 w 495679"/>
                  <a:gd name="connsiteY26" fmla="*/ 269395 h 668267"/>
                  <a:gd name="connsiteX27" fmla="*/ 346379 w 495679"/>
                  <a:gd name="connsiteY27" fmla="*/ 258694 h 668267"/>
                  <a:gd name="connsiteX28" fmla="*/ 355642 w 495679"/>
                  <a:gd name="connsiteY28" fmla="*/ 262843 h 668267"/>
                  <a:gd name="connsiteX29" fmla="*/ 364953 w 495679"/>
                  <a:gd name="connsiteY29" fmla="*/ 255041 h 668267"/>
                  <a:gd name="connsiteX30" fmla="*/ 327168 w 495679"/>
                  <a:gd name="connsiteY30" fmla="*/ 119200 h 668267"/>
                  <a:gd name="connsiteX31" fmla="*/ 328276 w 495679"/>
                  <a:gd name="connsiteY31" fmla="*/ 123961 h 668267"/>
                  <a:gd name="connsiteX32" fmla="*/ 348571 w 495679"/>
                  <a:gd name="connsiteY32" fmla="*/ 132305 h 668267"/>
                  <a:gd name="connsiteX33" fmla="*/ 352932 w 495679"/>
                  <a:gd name="connsiteY33" fmla="*/ 137067 h 668267"/>
                  <a:gd name="connsiteX34" fmla="*/ 354040 w 495679"/>
                  <a:gd name="connsiteY34" fmla="*/ 145976 h 668267"/>
                  <a:gd name="connsiteX35" fmla="*/ 342018 w 495679"/>
                  <a:gd name="connsiteY35" fmla="*/ 145976 h 668267"/>
                  <a:gd name="connsiteX36" fmla="*/ 335466 w 495679"/>
                  <a:gd name="connsiteY36" fmla="*/ 151940 h 668267"/>
                  <a:gd name="connsiteX37" fmla="*/ 334923 w 495679"/>
                  <a:gd name="connsiteY37" fmla="*/ 140036 h 668267"/>
                  <a:gd name="connsiteX38" fmla="*/ 328300 w 495679"/>
                  <a:gd name="connsiteY38" fmla="*/ 136454 h 668267"/>
                  <a:gd name="connsiteX39" fmla="*/ 327192 w 495679"/>
                  <a:gd name="connsiteY39" fmla="*/ 128722 h 668267"/>
                  <a:gd name="connsiteX40" fmla="*/ 322831 w 495679"/>
                  <a:gd name="connsiteY40" fmla="*/ 125140 h 668267"/>
                  <a:gd name="connsiteX41" fmla="*/ 327192 w 495679"/>
                  <a:gd name="connsiteY41" fmla="*/ 119200 h 668267"/>
                  <a:gd name="connsiteX42" fmla="*/ 405896 w 495679"/>
                  <a:gd name="connsiteY42" fmla="*/ 503363 h 668267"/>
                  <a:gd name="connsiteX43" fmla="*/ 343056 w 495679"/>
                  <a:gd name="connsiteY43" fmla="*/ 508761 h 668267"/>
                  <a:gd name="connsiteX44" fmla="*/ 289054 w 495679"/>
                  <a:gd name="connsiteY44" fmla="*/ 526015 h 668267"/>
                  <a:gd name="connsiteX45" fmla="*/ 289054 w 495679"/>
                  <a:gd name="connsiteY45" fmla="*/ 526015 h 668267"/>
                  <a:gd name="connsiteX46" fmla="*/ 287121 w 495679"/>
                  <a:gd name="connsiteY46" fmla="*/ 516752 h 668267"/>
                  <a:gd name="connsiteX47" fmla="*/ 274840 w 495679"/>
                  <a:gd name="connsiteY47" fmla="*/ 514394 h 668267"/>
                  <a:gd name="connsiteX48" fmla="*/ 243349 w 495679"/>
                  <a:gd name="connsiteY48" fmla="*/ 497824 h 668267"/>
                  <a:gd name="connsiteX49" fmla="*/ 194109 w 495679"/>
                  <a:gd name="connsiteY49" fmla="*/ 462750 h 668267"/>
                  <a:gd name="connsiteX50" fmla="*/ 174215 w 495679"/>
                  <a:gd name="connsiteY50" fmla="*/ 451978 h 668267"/>
                  <a:gd name="connsiteX51" fmla="*/ 198257 w 495679"/>
                  <a:gd name="connsiteY51" fmla="*/ 433475 h 668267"/>
                  <a:gd name="connsiteX52" fmla="*/ 156065 w 495679"/>
                  <a:gd name="connsiteY52" fmla="*/ 378931 h 668267"/>
                  <a:gd name="connsiteX53" fmla="*/ 143784 w 495679"/>
                  <a:gd name="connsiteY53" fmla="*/ 315783 h 668267"/>
                  <a:gd name="connsiteX54" fmla="*/ 133366 w 495679"/>
                  <a:gd name="connsiteY54" fmla="*/ 286602 h 668267"/>
                  <a:gd name="connsiteX55" fmla="*/ 106919 w 495679"/>
                  <a:gd name="connsiteY55" fmla="*/ 233567 h 668267"/>
                  <a:gd name="connsiteX56" fmla="*/ 106919 w 495679"/>
                  <a:gd name="connsiteY56" fmla="*/ 233567 h 668267"/>
                  <a:gd name="connsiteX57" fmla="*/ 103878 w 495679"/>
                  <a:gd name="connsiteY57" fmla="*/ 221216 h 668267"/>
                  <a:gd name="connsiteX58" fmla="*/ 103878 w 495679"/>
                  <a:gd name="connsiteY58" fmla="*/ 221216 h 668267"/>
                  <a:gd name="connsiteX59" fmla="*/ 197173 w 495679"/>
                  <a:gd name="connsiteY59" fmla="*/ 160803 h 668267"/>
                  <a:gd name="connsiteX60" fmla="*/ 183290 w 495679"/>
                  <a:gd name="connsiteY60" fmla="*/ 123207 h 668267"/>
                  <a:gd name="connsiteX61" fmla="*/ 157456 w 495679"/>
                  <a:gd name="connsiteY61" fmla="*/ 0 h 668267"/>
                  <a:gd name="connsiteX62" fmla="*/ 229560 w 495679"/>
                  <a:gd name="connsiteY62" fmla="*/ 0 h 668267"/>
                  <a:gd name="connsiteX63" fmla="*/ 232813 w 495679"/>
                  <a:gd name="connsiteY63" fmla="*/ 17773 h 668267"/>
                  <a:gd name="connsiteX64" fmla="*/ 269490 w 495679"/>
                  <a:gd name="connsiteY64" fmla="*/ 45775 h 668267"/>
                  <a:gd name="connsiteX65" fmla="*/ 275500 w 495679"/>
                  <a:gd name="connsiteY65" fmla="*/ 47567 h 668267"/>
                  <a:gd name="connsiteX66" fmla="*/ 279295 w 495679"/>
                  <a:gd name="connsiteY66" fmla="*/ 44007 h 668267"/>
                  <a:gd name="connsiteX67" fmla="*/ 285848 w 495679"/>
                  <a:gd name="connsiteY67" fmla="*/ 45846 h 668267"/>
                  <a:gd name="connsiteX68" fmla="*/ 294074 w 495679"/>
                  <a:gd name="connsiteY68" fmla="*/ 40495 h 668267"/>
                  <a:gd name="connsiteX69" fmla="*/ 292424 w 495679"/>
                  <a:gd name="connsiteY69" fmla="*/ 47637 h 668267"/>
                  <a:gd name="connsiteX70" fmla="*/ 287522 w 495679"/>
                  <a:gd name="connsiteY70" fmla="*/ 48227 h 668267"/>
                  <a:gd name="connsiteX71" fmla="*/ 290280 w 495679"/>
                  <a:gd name="connsiteY71" fmla="*/ 56029 h 668267"/>
                  <a:gd name="connsiteX72" fmla="*/ 286414 w 495679"/>
                  <a:gd name="connsiteY72" fmla="*/ 53601 h 668267"/>
                  <a:gd name="connsiteX73" fmla="*/ 281511 w 495679"/>
                  <a:gd name="connsiteY73" fmla="*/ 55392 h 668267"/>
                  <a:gd name="connsiteX74" fmla="*/ 250845 w 495679"/>
                  <a:gd name="connsiteY74" fmla="*/ 32128 h 668267"/>
                  <a:gd name="connsiteX75" fmla="*/ 237716 w 495679"/>
                  <a:gd name="connsiteY75" fmla="*/ 29700 h 668267"/>
                  <a:gd name="connsiteX76" fmla="*/ 243797 w 495679"/>
                  <a:gd name="connsiteY76" fmla="*/ 36889 h 668267"/>
                  <a:gd name="connsiteX77" fmla="*/ 247050 w 495679"/>
                  <a:gd name="connsiteY77" fmla="*/ 50631 h 668267"/>
                  <a:gd name="connsiteX78" fmla="*/ 253061 w 495679"/>
                  <a:gd name="connsiteY78" fmla="*/ 53059 h 668267"/>
                  <a:gd name="connsiteX79" fmla="*/ 255276 w 495679"/>
                  <a:gd name="connsiteY79" fmla="*/ 57207 h 668267"/>
                  <a:gd name="connsiteX80" fmla="*/ 258600 w 495679"/>
                  <a:gd name="connsiteY80" fmla="*/ 56594 h 668267"/>
                  <a:gd name="connsiteX81" fmla="*/ 256950 w 495679"/>
                  <a:gd name="connsiteY81" fmla="*/ 69158 h 668267"/>
                  <a:gd name="connsiteX82" fmla="*/ 253626 w 495679"/>
                  <a:gd name="connsiteY82" fmla="*/ 71586 h 668267"/>
                  <a:gd name="connsiteX83" fmla="*/ 253626 w 495679"/>
                  <a:gd name="connsiteY83" fmla="*/ 74579 h 668267"/>
                  <a:gd name="connsiteX84" fmla="*/ 256950 w 495679"/>
                  <a:gd name="connsiteY84" fmla="*/ 75781 h 668267"/>
                  <a:gd name="connsiteX85" fmla="*/ 257492 w 495679"/>
                  <a:gd name="connsiteY85" fmla="*/ 84126 h 668267"/>
                  <a:gd name="connsiteX86" fmla="*/ 253626 w 495679"/>
                  <a:gd name="connsiteY86" fmla="*/ 96076 h 668267"/>
                  <a:gd name="connsiteX87" fmla="*/ 252518 w 495679"/>
                  <a:gd name="connsiteY87" fmla="*/ 93648 h 668267"/>
                  <a:gd name="connsiteX88" fmla="*/ 248158 w 495679"/>
                  <a:gd name="connsiteY88" fmla="*/ 94261 h 668267"/>
                  <a:gd name="connsiteX89" fmla="*/ 247050 w 495679"/>
                  <a:gd name="connsiteY89" fmla="*/ 98410 h 668267"/>
                  <a:gd name="connsiteX90" fmla="*/ 249195 w 495679"/>
                  <a:gd name="connsiteY90" fmla="*/ 110950 h 668267"/>
                  <a:gd name="connsiteX91" fmla="*/ 254168 w 495679"/>
                  <a:gd name="connsiteY91" fmla="*/ 124079 h 668267"/>
                  <a:gd name="connsiteX92" fmla="*/ 256926 w 495679"/>
                  <a:gd name="connsiteY92" fmla="*/ 124668 h 668267"/>
                  <a:gd name="connsiteX93" fmla="*/ 254168 w 495679"/>
                  <a:gd name="connsiteY93" fmla="*/ 147933 h 668267"/>
                  <a:gd name="connsiteX94" fmla="*/ 259142 w 495679"/>
                  <a:gd name="connsiteY94" fmla="*/ 162854 h 668267"/>
                  <a:gd name="connsiteX95" fmla="*/ 258034 w 495679"/>
                  <a:gd name="connsiteY95" fmla="*/ 171151 h 668267"/>
                  <a:gd name="connsiteX96" fmla="*/ 265153 w 495679"/>
                  <a:gd name="connsiteY96" fmla="*/ 186024 h 668267"/>
                  <a:gd name="connsiteX97" fmla="*/ 283255 w 495679"/>
                  <a:gd name="connsiteY97" fmla="*/ 181852 h 668267"/>
                  <a:gd name="connsiteX98" fmla="*/ 284835 w 495679"/>
                  <a:gd name="connsiteY98" fmla="*/ 183690 h 668267"/>
                  <a:gd name="connsiteX99" fmla="*/ 271705 w 495679"/>
                  <a:gd name="connsiteY99" fmla="*/ 195594 h 668267"/>
                  <a:gd name="connsiteX100" fmla="*/ 271163 w 495679"/>
                  <a:gd name="connsiteY100" fmla="*/ 199766 h 668267"/>
                  <a:gd name="connsiteX101" fmla="*/ 261287 w 495679"/>
                  <a:gd name="connsiteY101" fmla="*/ 202147 h 668267"/>
                  <a:gd name="connsiteX102" fmla="*/ 259708 w 495679"/>
                  <a:gd name="connsiteY102" fmla="*/ 211669 h 668267"/>
                  <a:gd name="connsiteX103" fmla="*/ 267863 w 495679"/>
                  <a:gd name="connsiteY103" fmla="*/ 220061 h 668267"/>
                  <a:gd name="connsiteX104" fmla="*/ 267321 w 495679"/>
                  <a:gd name="connsiteY104" fmla="*/ 224799 h 668267"/>
                  <a:gd name="connsiteX105" fmla="*/ 252542 w 495679"/>
                  <a:gd name="connsiteY105" fmla="*/ 219448 h 668267"/>
                  <a:gd name="connsiteX106" fmla="*/ 251434 w 495679"/>
                  <a:gd name="connsiteY106" fmla="*/ 226048 h 668267"/>
                  <a:gd name="connsiteX107" fmla="*/ 247073 w 495679"/>
                  <a:gd name="connsiteY107" fmla="*/ 227839 h 668267"/>
                  <a:gd name="connsiteX108" fmla="*/ 248723 w 495679"/>
                  <a:gd name="connsiteY108" fmla="*/ 233803 h 668267"/>
                  <a:gd name="connsiteX109" fmla="*/ 254168 w 495679"/>
                  <a:gd name="connsiteY109" fmla="*/ 234981 h 668267"/>
                  <a:gd name="connsiteX110" fmla="*/ 254711 w 495679"/>
                  <a:gd name="connsiteY110" fmla="*/ 240945 h 668267"/>
                  <a:gd name="connsiteX111" fmla="*/ 248700 w 495679"/>
                  <a:gd name="connsiteY111" fmla="*/ 243986 h 668267"/>
                  <a:gd name="connsiteX112" fmla="*/ 248158 w 495679"/>
                  <a:gd name="connsiteY112" fmla="*/ 246932 h 668267"/>
                  <a:gd name="connsiteX113" fmla="*/ 258034 w 495679"/>
                  <a:gd name="connsiteY113" fmla="*/ 249926 h 668267"/>
                  <a:gd name="connsiteX114" fmla="*/ 260250 w 495679"/>
                  <a:gd name="connsiteY114" fmla="*/ 253485 h 668267"/>
                  <a:gd name="connsiteX115" fmla="*/ 260250 w 495679"/>
                  <a:gd name="connsiteY115" fmla="*/ 247521 h 668267"/>
                  <a:gd name="connsiteX116" fmla="*/ 267840 w 495679"/>
                  <a:gd name="connsiteY116" fmla="*/ 247521 h 668267"/>
                  <a:gd name="connsiteX117" fmla="*/ 268948 w 495679"/>
                  <a:gd name="connsiteY117" fmla="*/ 252283 h 668267"/>
                  <a:gd name="connsiteX118" fmla="*/ 264587 w 495679"/>
                  <a:gd name="connsiteY118" fmla="*/ 265954 h 668267"/>
                  <a:gd name="connsiteX119" fmla="*/ 251953 w 495679"/>
                  <a:gd name="connsiteY119" fmla="*/ 277268 h 668267"/>
                  <a:gd name="connsiteX120" fmla="*/ 250845 w 495679"/>
                  <a:gd name="connsiteY120" fmla="*/ 288582 h 668267"/>
                  <a:gd name="connsiteX121" fmla="*/ 254711 w 495679"/>
                  <a:gd name="connsiteY121" fmla="*/ 294546 h 668267"/>
                  <a:gd name="connsiteX122" fmla="*/ 259684 w 495679"/>
                  <a:gd name="connsiteY122" fmla="*/ 296337 h 668267"/>
                  <a:gd name="connsiteX123" fmla="*/ 278753 w 495679"/>
                  <a:gd name="connsiteY123" fmla="*/ 293957 h 668267"/>
                  <a:gd name="connsiteX124" fmla="*/ 289101 w 495679"/>
                  <a:gd name="connsiteY124" fmla="*/ 309419 h 668267"/>
                  <a:gd name="connsiteX125" fmla="*/ 288606 w 495679"/>
                  <a:gd name="connsiteY125" fmla="*/ 313591 h 668267"/>
                  <a:gd name="connsiteX126" fmla="*/ 283161 w 495679"/>
                  <a:gd name="connsiteY126" fmla="*/ 313591 h 668267"/>
                  <a:gd name="connsiteX127" fmla="*/ 283161 w 495679"/>
                  <a:gd name="connsiteY127" fmla="*/ 326131 h 668267"/>
                  <a:gd name="connsiteX128" fmla="*/ 268924 w 495679"/>
                  <a:gd name="connsiteY128" fmla="*/ 329643 h 668267"/>
                  <a:gd name="connsiteX129" fmla="*/ 257398 w 495679"/>
                  <a:gd name="connsiteY129" fmla="*/ 329054 h 668267"/>
                  <a:gd name="connsiteX130" fmla="*/ 246979 w 495679"/>
                  <a:gd name="connsiteY130" fmla="*/ 337964 h 668267"/>
                  <a:gd name="connsiteX131" fmla="*/ 244764 w 495679"/>
                  <a:gd name="connsiteY131" fmla="*/ 348712 h 668267"/>
                  <a:gd name="connsiteX132" fmla="*/ 242076 w 495679"/>
                  <a:gd name="connsiteY132" fmla="*/ 350504 h 668267"/>
                  <a:gd name="connsiteX133" fmla="*/ 241534 w 495679"/>
                  <a:gd name="connsiteY133" fmla="*/ 362455 h 668267"/>
                  <a:gd name="connsiteX134" fmla="*/ 249761 w 495679"/>
                  <a:gd name="connsiteY134" fmla="*/ 372543 h 668267"/>
                  <a:gd name="connsiteX135" fmla="*/ 259566 w 495679"/>
                  <a:gd name="connsiteY135" fmla="*/ 377941 h 668267"/>
                  <a:gd name="connsiteX136" fmla="*/ 270550 w 495679"/>
                  <a:gd name="connsiteY136" fmla="*/ 380911 h 668267"/>
                  <a:gd name="connsiteX137" fmla="*/ 274911 w 495679"/>
                  <a:gd name="connsiteY137" fmla="*/ 373179 h 668267"/>
                  <a:gd name="connsiteX138" fmla="*/ 277127 w 495679"/>
                  <a:gd name="connsiteY138" fmla="*/ 375607 h 668267"/>
                  <a:gd name="connsiteX139" fmla="*/ 276019 w 495679"/>
                  <a:gd name="connsiteY139" fmla="*/ 381005 h 668267"/>
                  <a:gd name="connsiteX140" fmla="*/ 281535 w 495679"/>
                  <a:gd name="connsiteY140" fmla="*/ 382796 h 668267"/>
                  <a:gd name="connsiteX141" fmla="*/ 282643 w 495679"/>
                  <a:gd name="connsiteY141" fmla="*/ 374452 h 668267"/>
                  <a:gd name="connsiteX142" fmla="*/ 296314 w 495679"/>
                  <a:gd name="connsiteY142" fmla="*/ 372024 h 668267"/>
                  <a:gd name="connsiteX143" fmla="*/ 292990 w 495679"/>
                  <a:gd name="connsiteY143" fmla="*/ 364906 h 668267"/>
                  <a:gd name="connsiteX144" fmla="*/ 295206 w 495679"/>
                  <a:gd name="connsiteY144" fmla="*/ 361394 h 668267"/>
                  <a:gd name="connsiteX145" fmla="*/ 298529 w 495679"/>
                  <a:gd name="connsiteY145" fmla="*/ 361936 h 668267"/>
                  <a:gd name="connsiteX146" fmla="*/ 300674 w 495679"/>
                  <a:gd name="connsiteY146" fmla="*/ 367334 h 668267"/>
                  <a:gd name="connsiteX147" fmla="*/ 305648 w 495679"/>
                  <a:gd name="connsiteY147" fmla="*/ 365542 h 668267"/>
                  <a:gd name="connsiteX148" fmla="*/ 304469 w 495679"/>
                  <a:gd name="connsiteY148" fmla="*/ 352979 h 668267"/>
                  <a:gd name="connsiteX149" fmla="*/ 321535 w 495679"/>
                  <a:gd name="connsiteY149" fmla="*/ 345247 h 668267"/>
                  <a:gd name="connsiteX150" fmla="*/ 327546 w 495679"/>
                  <a:gd name="connsiteY150" fmla="*/ 358377 h 668267"/>
                  <a:gd name="connsiteX151" fmla="*/ 320993 w 495679"/>
                  <a:gd name="connsiteY151" fmla="*/ 361276 h 668267"/>
                  <a:gd name="connsiteX152" fmla="*/ 316019 w 495679"/>
                  <a:gd name="connsiteY152" fmla="*/ 351187 h 668267"/>
                  <a:gd name="connsiteX153" fmla="*/ 308901 w 495679"/>
                  <a:gd name="connsiteY153" fmla="*/ 354157 h 668267"/>
                  <a:gd name="connsiteX154" fmla="*/ 317198 w 495679"/>
                  <a:gd name="connsiteY154" fmla="*/ 373156 h 668267"/>
                  <a:gd name="connsiteX155" fmla="*/ 315548 w 495679"/>
                  <a:gd name="connsiteY155" fmla="*/ 376739 h 668267"/>
                  <a:gd name="connsiteX156" fmla="*/ 312224 w 495679"/>
                  <a:gd name="connsiteY156" fmla="*/ 376126 h 668267"/>
                  <a:gd name="connsiteX157" fmla="*/ 309467 w 495679"/>
                  <a:gd name="connsiteY157" fmla="*/ 370186 h 668267"/>
                  <a:gd name="connsiteX158" fmla="*/ 307251 w 495679"/>
                  <a:gd name="connsiteY158" fmla="*/ 373156 h 668267"/>
                  <a:gd name="connsiteX159" fmla="*/ 301240 w 495679"/>
                  <a:gd name="connsiteY159" fmla="*/ 373156 h 668267"/>
                  <a:gd name="connsiteX160" fmla="*/ 301240 w 495679"/>
                  <a:gd name="connsiteY160" fmla="*/ 377304 h 668267"/>
                  <a:gd name="connsiteX161" fmla="*/ 305648 w 495679"/>
                  <a:gd name="connsiteY161" fmla="*/ 376055 h 668267"/>
                  <a:gd name="connsiteX162" fmla="*/ 301782 w 495679"/>
                  <a:gd name="connsiteY162" fmla="*/ 379638 h 668267"/>
                  <a:gd name="connsiteX163" fmla="*/ 302890 w 495679"/>
                  <a:gd name="connsiteY163" fmla="*/ 384965 h 668267"/>
                  <a:gd name="connsiteX164" fmla="*/ 306685 w 495679"/>
                  <a:gd name="connsiteY164" fmla="*/ 387935 h 668267"/>
                  <a:gd name="connsiteX165" fmla="*/ 314416 w 495679"/>
                  <a:gd name="connsiteY165" fmla="*/ 387322 h 668267"/>
                  <a:gd name="connsiteX166" fmla="*/ 314959 w 495679"/>
                  <a:gd name="connsiteY166" fmla="*/ 392084 h 668267"/>
                  <a:gd name="connsiteX167" fmla="*/ 319861 w 495679"/>
                  <a:gd name="connsiteY167" fmla="*/ 394511 h 668267"/>
                  <a:gd name="connsiteX168" fmla="*/ 325872 w 495679"/>
                  <a:gd name="connsiteY168" fmla="*/ 391541 h 668267"/>
                  <a:gd name="connsiteX169" fmla="*/ 320969 w 495679"/>
                  <a:gd name="connsiteY169" fmla="*/ 390363 h 668267"/>
                  <a:gd name="connsiteX170" fmla="*/ 320427 w 495679"/>
                  <a:gd name="connsiteY170" fmla="*/ 387393 h 668267"/>
                  <a:gd name="connsiteX171" fmla="*/ 326438 w 495679"/>
                  <a:gd name="connsiteY171" fmla="*/ 385601 h 668267"/>
                  <a:gd name="connsiteX172" fmla="*/ 329761 w 495679"/>
                  <a:gd name="connsiteY172" fmla="*/ 388642 h 668267"/>
                  <a:gd name="connsiteX173" fmla="*/ 333085 w 495679"/>
                  <a:gd name="connsiteY173" fmla="*/ 381453 h 668267"/>
                  <a:gd name="connsiteX174" fmla="*/ 341241 w 495679"/>
                  <a:gd name="connsiteY174" fmla="*/ 376055 h 668267"/>
                  <a:gd name="connsiteX175" fmla="*/ 340698 w 495679"/>
                  <a:gd name="connsiteY175" fmla="*/ 371294 h 668267"/>
                  <a:gd name="connsiteX176" fmla="*/ 351683 w 495679"/>
                  <a:gd name="connsiteY176" fmla="*/ 377846 h 668267"/>
                  <a:gd name="connsiteX177" fmla="*/ 357693 w 495679"/>
                  <a:gd name="connsiteY177" fmla="*/ 377304 h 668267"/>
                  <a:gd name="connsiteX178" fmla="*/ 357693 w 495679"/>
                  <a:gd name="connsiteY178" fmla="*/ 364741 h 668267"/>
                  <a:gd name="connsiteX179" fmla="*/ 359909 w 495679"/>
                  <a:gd name="connsiteY179" fmla="*/ 363492 h 668267"/>
                  <a:gd name="connsiteX180" fmla="*/ 367027 w 495679"/>
                  <a:gd name="connsiteY180" fmla="*/ 368324 h 668267"/>
                  <a:gd name="connsiteX181" fmla="*/ 363775 w 495679"/>
                  <a:gd name="connsiteY181" fmla="*/ 380746 h 668267"/>
                  <a:gd name="connsiteX182" fmla="*/ 364812 w 495679"/>
                  <a:gd name="connsiteY182" fmla="*/ 391518 h 668267"/>
                  <a:gd name="connsiteX183" fmla="*/ 370822 w 495679"/>
                  <a:gd name="connsiteY183" fmla="*/ 392060 h 668267"/>
                  <a:gd name="connsiteX184" fmla="*/ 371364 w 495679"/>
                  <a:gd name="connsiteY184" fmla="*/ 397458 h 668267"/>
                  <a:gd name="connsiteX185" fmla="*/ 376880 w 495679"/>
                  <a:gd name="connsiteY185" fmla="*/ 399249 h 668267"/>
                  <a:gd name="connsiteX186" fmla="*/ 383999 w 495679"/>
                  <a:gd name="connsiteY186" fmla="*/ 395666 h 668267"/>
                  <a:gd name="connsiteX187" fmla="*/ 387794 w 495679"/>
                  <a:gd name="connsiteY187" fmla="*/ 396916 h 668267"/>
                  <a:gd name="connsiteX188" fmla="*/ 404223 w 495679"/>
                  <a:gd name="connsiteY188" fmla="*/ 377846 h 668267"/>
                  <a:gd name="connsiteX189" fmla="*/ 409738 w 495679"/>
                  <a:gd name="connsiteY189" fmla="*/ 363610 h 668267"/>
                  <a:gd name="connsiteX190" fmla="*/ 421194 w 495679"/>
                  <a:gd name="connsiteY190" fmla="*/ 360027 h 668267"/>
                  <a:gd name="connsiteX191" fmla="*/ 426639 w 495679"/>
                  <a:gd name="connsiteY191" fmla="*/ 374947 h 668267"/>
                  <a:gd name="connsiteX192" fmla="*/ 431070 w 495679"/>
                  <a:gd name="connsiteY192" fmla="*/ 379096 h 668267"/>
                  <a:gd name="connsiteX193" fmla="*/ 432650 w 495679"/>
                  <a:gd name="connsiteY193" fmla="*/ 389184 h 668267"/>
                  <a:gd name="connsiteX194" fmla="*/ 448537 w 495679"/>
                  <a:gd name="connsiteY194" fmla="*/ 429090 h 668267"/>
                  <a:gd name="connsiteX195" fmla="*/ 455160 w 495679"/>
                  <a:gd name="connsiteY195" fmla="*/ 436822 h 668267"/>
                  <a:gd name="connsiteX196" fmla="*/ 455702 w 495679"/>
                  <a:gd name="connsiteY196" fmla="*/ 446344 h 668267"/>
                  <a:gd name="connsiteX197" fmla="*/ 420699 w 495679"/>
                  <a:gd name="connsiteY197" fmla="*/ 361818 h 668267"/>
                  <a:gd name="connsiteX198" fmla="*/ 411365 w 495679"/>
                  <a:gd name="connsiteY198" fmla="*/ 364175 h 668267"/>
                  <a:gd name="connsiteX199" fmla="*/ 406957 w 495679"/>
                  <a:gd name="connsiteY199" fmla="*/ 376126 h 668267"/>
                  <a:gd name="connsiteX200" fmla="*/ 391636 w 495679"/>
                  <a:gd name="connsiteY200" fmla="*/ 396350 h 668267"/>
                  <a:gd name="connsiteX201" fmla="*/ 406957 w 495679"/>
                  <a:gd name="connsiteY201" fmla="*/ 386827 h 668267"/>
                  <a:gd name="connsiteX202" fmla="*/ 414146 w 495679"/>
                  <a:gd name="connsiteY202" fmla="*/ 394016 h 668267"/>
                  <a:gd name="connsiteX203" fmla="*/ 411388 w 495679"/>
                  <a:gd name="connsiteY203" fmla="*/ 397599 h 668267"/>
                  <a:gd name="connsiteX204" fmla="*/ 422302 w 495679"/>
                  <a:gd name="connsiteY204" fmla="*/ 411836 h 668267"/>
                  <a:gd name="connsiteX205" fmla="*/ 419049 w 495679"/>
                  <a:gd name="connsiteY205" fmla="*/ 420817 h 668267"/>
                  <a:gd name="connsiteX206" fmla="*/ 421807 w 495679"/>
                  <a:gd name="connsiteY206" fmla="*/ 435667 h 668267"/>
                  <a:gd name="connsiteX207" fmla="*/ 418012 w 495679"/>
                  <a:gd name="connsiteY207" fmla="*/ 439179 h 668267"/>
                  <a:gd name="connsiteX208" fmla="*/ 415796 w 495679"/>
                  <a:gd name="connsiteY208" fmla="*/ 452850 h 668267"/>
                  <a:gd name="connsiteX209" fmla="*/ 438731 w 495679"/>
                  <a:gd name="connsiteY209" fmla="*/ 455325 h 668267"/>
                  <a:gd name="connsiteX210" fmla="*/ 451860 w 495679"/>
                  <a:gd name="connsiteY210" fmla="*/ 461265 h 668267"/>
                  <a:gd name="connsiteX211" fmla="*/ 456268 w 495679"/>
                  <a:gd name="connsiteY211" fmla="*/ 458837 h 668267"/>
                  <a:gd name="connsiteX212" fmla="*/ 456763 w 495679"/>
                  <a:gd name="connsiteY212" fmla="*/ 461265 h 668267"/>
                  <a:gd name="connsiteX213" fmla="*/ 451860 w 495679"/>
                  <a:gd name="connsiteY213" fmla="*/ 463056 h 668267"/>
                  <a:gd name="connsiteX214" fmla="*/ 438731 w 495679"/>
                  <a:gd name="connsiteY214" fmla="*/ 457116 h 668267"/>
                  <a:gd name="connsiteX215" fmla="*/ 414688 w 495679"/>
                  <a:gd name="connsiteY215" fmla="*/ 454759 h 668267"/>
                  <a:gd name="connsiteX216" fmla="*/ 415231 w 495679"/>
                  <a:gd name="connsiteY216" fmla="*/ 468431 h 668267"/>
                  <a:gd name="connsiteX217" fmla="*/ 408678 w 495679"/>
                  <a:gd name="connsiteY217" fmla="*/ 468431 h 668267"/>
                  <a:gd name="connsiteX218" fmla="*/ 401489 w 495679"/>
                  <a:gd name="connsiteY218" fmla="*/ 473758 h 668267"/>
                  <a:gd name="connsiteX219" fmla="*/ 406462 w 495679"/>
                  <a:gd name="connsiteY219" fmla="*/ 477906 h 668267"/>
                  <a:gd name="connsiteX220" fmla="*/ 405354 w 495679"/>
                  <a:gd name="connsiteY220" fmla="*/ 482125 h 668267"/>
                  <a:gd name="connsiteX221" fmla="*/ 400451 w 495679"/>
                  <a:gd name="connsiteY221" fmla="*/ 483304 h 668267"/>
                  <a:gd name="connsiteX222" fmla="*/ 405967 w 495679"/>
                  <a:gd name="connsiteY222" fmla="*/ 503410 h 66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</a:cxnLst>
                <a:rect l="l" t="t" r="r" b="b"/>
                <a:pathLst>
                  <a:path w="495679" h="668267">
                    <a:moveTo>
                      <a:pt x="143290" y="637130"/>
                    </a:moveTo>
                    <a:lnTo>
                      <a:pt x="66023" y="668267"/>
                    </a:lnTo>
                    <a:lnTo>
                      <a:pt x="66023" y="668267"/>
                    </a:lnTo>
                    <a:lnTo>
                      <a:pt x="0" y="561584"/>
                    </a:lnTo>
                    <a:lnTo>
                      <a:pt x="70714" y="517247"/>
                    </a:lnTo>
                    <a:lnTo>
                      <a:pt x="143290" y="637130"/>
                    </a:lnTo>
                    <a:close/>
                    <a:moveTo>
                      <a:pt x="405920" y="503363"/>
                    </a:moveTo>
                    <a:lnTo>
                      <a:pt x="405920" y="503363"/>
                    </a:lnTo>
                    <a:close/>
                    <a:moveTo>
                      <a:pt x="178858" y="496103"/>
                    </a:moveTo>
                    <a:lnTo>
                      <a:pt x="170443" y="504730"/>
                    </a:lnTo>
                    <a:lnTo>
                      <a:pt x="144279" y="465508"/>
                    </a:lnTo>
                    <a:lnTo>
                      <a:pt x="155947" y="458884"/>
                    </a:lnTo>
                    <a:lnTo>
                      <a:pt x="178882" y="496103"/>
                    </a:lnTo>
                    <a:close/>
                    <a:moveTo>
                      <a:pt x="490163" y="364623"/>
                    </a:moveTo>
                    <a:lnTo>
                      <a:pt x="495679" y="369384"/>
                    </a:lnTo>
                    <a:lnTo>
                      <a:pt x="495679" y="375324"/>
                    </a:lnTo>
                    <a:lnTo>
                      <a:pt x="492356" y="378294"/>
                    </a:lnTo>
                    <a:lnTo>
                      <a:pt x="489032" y="378294"/>
                    </a:lnTo>
                    <a:lnTo>
                      <a:pt x="494006" y="374146"/>
                    </a:lnTo>
                    <a:lnTo>
                      <a:pt x="491248" y="368748"/>
                    </a:lnTo>
                    <a:lnTo>
                      <a:pt x="480900" y="368206"/>
                    </a:lnTo>
                    <a:lnTo>
                      <a:pt x="490163" y="364623"/>
                    </a:lnTo>
                    <a:close/>
                    <a:moveTo>
                      <a:pt x="364953" y="255041"/>
                    </a:moveTo>
                    <a:lnTo>
                      <a:pt x="372614" y="258623"/>
                    </a:lnTo>
                    <a:lnTo>
                      <a:pt x="372072" y="282454"/>
                    </a:lnTo>
                    <a:lnTo>
                      <a:pt x="356185" y="272955"/>
                    </a:lnTo>
                    <a:lnTo>
                      <a:pt x="340863" y="269395"/>
                    </a:lnTo>
                    <a:lnTo>
                      <a:pt x="346379" y="258694"/>
                    </a:lnTo>
                    <a:lnTo>
                      <a:pt x="355642" y="262843"/>
                    </a:lnTo>
                    <a:lnTo>
                      <a:pt x="364953" y="255041"/>
                    </a:lnTo>
                    <a:close/>
                    <a:moveTo>
                      <a:pt x="327168" y="119200"/>
                    </a:moveTo>
                    <a:lnTo>
                      <a:pt x="328276" y="123961"/>
                    </a:lnTo>
                    <a:lnTo>
                      <a:pt x="348571" y="132305"/>
                    </a:lnTo>
                    <a:lnTo>
                      <a:pt x="352932" y="137067"/>
                    </a:lnTo>
                    <a:lnTo>
                      <a:pt x="354040" y="145976"/>
                    </a:lnTo>
                    <a:lnTo>
                      <a:pt x="342018" y="145976"/>
                    </a:lnTo>
                    <a:lnTo>
                      <a:pt x="335466" y="151940"/>
                    </a:lnTo>
                    <a:lnTo>
                      <a:pt x="334923" y="140036"/>
                    </a:lnTo>
                    <a:lnTo>
                      <a:pt x="328300" y="136454"/>
                    </a:lnTo>
                    <a:lnTo>
                      <a:pt x="327192" y="128722"/>
                    </a:lnTo>
                    <a:lnTo>
                      <a:pt x="322831" y="125140"/>
                    </a:lnTo>
                    <a:lnTo>
                      <a:pt x="327192" y="119200"/>
                    </a:lnTo>
                    <a:close/>
                    <a:moveTo>
                      <a:pt x="405896" y="503363"/>
                    </a:moveTo>
                    <a:lnTo>
                      <a:pt x="343056" y="508761"/>
                    </a:lnTo>
                    <a:lnTo>
                      <a:pt x="289054" y="526015"/>
                    </a:lnTo>
                    <a:lnTo>
                      <a:pt x="289054" y="526015"/>
                    </a:lnTo>
                    <a:lnTo>
                      <a:pt x="287121" y="516752"/>
                    </a:lnTo>
                    <a:lnTo>
                      <a:pt x="274840" y="514394"/>
                    </a:lnTo>
                    <a:lnTo>
                      <a:pt x="243349" y="497824"/>
                    </a:lnTo>
                    <a:lnTo>
                      <a:pt x="194109" y="462750"/>
                    </a:lnTo>
                    <a:lnTo>
                      <a:pt x="174215" y="451978"/>
                    </a:lnTo>
                    <a:lnTo>
                      <a:pt x="198257" y="433475"/>
                    </a:lnTo>
                    <a:lnTo>
                      <a:pt x="156065" y="378931"/>
                    </a:lnTo>
                    <a:lnTo>
                      <a:pt x="143784" y="315783"/>
                    </a:lnTo>
                    <a:lnTo>
                      <a:pt x="133366" y="286602"/>
                    </a:lnTo>
                    <a:lnTo>
                      <a:pt x="106919" y="233567"/>
                    </a:lnTo>
                    <a:lnTo>
                      <a:pt x="106919" y="233567"/>
                    </a:lnTo>
                    <a:lnTo>
                      <a:pt x="103878" y="221216"/>
                    </a:lnTo>
                    <a:lnTo>
                      <a:pt x="103878" y="221216"/>
                    </a:lnTo>
                    <a:lnTo>
                      <a:pt x="197173" y="160803"/>
                    </a:lnTo>
                    <a:lnTo>
                      <a:pt x="183290" y="123207"/>
                    </a:lnTo>
                    <a:lnTo>
                      <a:pt x="157456" y="0"/>
                    </a:lnTo>
                    <a:lnTo>
                      <a:pt x="229560" y="0"/>
                    </a:lnTo>
                    <a:lnTo>
                      <a:pt x="232813" y="17773"/>
                    </a:lnTo>
                    <a:lnTo>
                      <a:pt x="269490" y="45775"/>
                    </a:lnTo>
                    <a:lnTo>
                      <a:pt x="275500" y="47567"/>
                    </a:lnTo>
                    <a:lnTo>
                      <a:pt x="279295" y="44007"/>
                    </a:lnTo>
                    <a:lnTo>
                      <a:pt x="285848" y="45846"/>
                    </a:lnTo>
                    <a:lnTo>
                      <a:pt x="294074" y="40495"/>
                    </a:lnTo>
                    <a:lnTo>
                      <a:pt x="292424" y="47637"/>
                    </a:lnTo>
                    <a:lnTo>
                      <a:pt x="287522" y="48227"/>
                    </a:lnTo>
                    <a:lnTo>
                      <a:pt x="290280" y="56029"/>
                    </a:lnTo>
                    <a:lnTo>
                      <a:pt x="286414" y="53601"/>
                    </a:lnTo>
                    <a:lnTo>
                      <a:pt x="281511" y="55392"/>
                    </a:lnTo>
                    <a:lnTo>
                      <a:pt x="250845" y="32128"/>
                    </a:lnTo>
                    <a:lnTo>
                      <a:pt x="237716" y="29700"/>
                    </a:lnTo>
                    <a:lnTo>
                      <a:pt x="243797" y="36889"/>
                    </a:lnTo>
                    <a:lnTo>
                      <a:pt x="247050" y="50631"/>
                    </a:lnTo>
                    <a:lnTo>
                      <a:pt x="253061" y="53059"/>
                    </a:lnTo>
                    <a:lnTo>
                      <a:pt x="255276" y="57207"/>
                    </a:lnTo>
                    <a:lnTo>
                      <a:pt x="258600" y="56594"/>
                    </a:lnTo>
                    <a:lnTo>
                      <a:pt x="256950" y="69158"/>
                    </a:lnTo>
                    <a:lnTo>
                      <a:pt x="253626" y="71586"/>
                    </a:lnTo>
                    <a:lnTo>
                      <a:pt x="253626" y="74579"/>
                    </a:lnTo>
                    <a:lnTo>
                      <a:pt x="256950" y="75781"/>
                    </a:lnTo>
                    <a:lnTo>
                      <a:pt x="257492" y="84126"/>
                    </a:lnTo>
                    <a:lnTo>
                      <a:pt x="253626" y="96076"/>
                    </a:lnTo>
                    <a:lnTo>
                      <a:pt x="252518" y="93648"/>
                    </a:lnTo>
                    <a:lnTo>
                      <a:pt x="248158" y="94261"/>
                    </a:lnTo>
                    <a:lnTo>
                      <a:pt x="247050" y="98410"/>
                    </a:lnTo>
                    <a:lnTo>
                      <a:pt x="249195" y="110950"/>
                    </a:lnTo>
                    <a:lnTo>
                      <a:pt x="254168" y="124079"/>
                    </a:lnTo>
                    <a:lnTo>
                      <a:pt x="256926" y="124668"/>
                    </a:lnTo>
                    <a:lnTo>
                      <a:pt x="254168" y="147933"/>
                    </a:lnTo>
                    <a:lnTo>
                      <a:pt x="259142" y="162854"/>
                    </a:lnTo>
                    <a:lnTo>
                      <a:pt x="258034" y="171151"/>
                    </a:lnTo>
                    <a:lnTo>
                      <a:pt x="265153" y="186024"/>
                    </a:lnTo>
                    <a:lnTo>
                      <a:pt x="283255" y="181852"/>
                    </a:lnTo>
                    <a:lnTo>
                      <a:pt x="284835" y="183690"/>
                    </a:lnTo>
                    <a:lnTo>
                      <a:pt x="271705" y="195594"/>
                    </a:lnTo>
                    <a:lnTo>
                      <a:pt x="271163" y="199766"/>
                    </a:lnTo>
                    <a:lnTo>
                      <a:pt x="261287" y="202147"/>
                    </a:lnTo>
                    <a:lnTo>
                      <a:pt x="259708" y="211669"/>
                    </a:lnTo>
                    <a:lnTo>
                      <a:pt x="267863" y="220061"/>
                    </a:lnTo>
                    <a:lnTo>
                      <a:pt x="267321" y="224799"/>
                    </a:lnTo>
                    <a:lnTo>
                      <a:pt x="252542" y="219448"/>
                    </a:lnTo>
                    <a:lnTo>
                      <a:pt x="251434" y="226048"/>
                    </a:lnTo>
                    <a:lnTo>
                      <a:pt x="247073" y="227839"/>
                    </a:lnTo>
                    <a:lnTo>
                      <a:pt x="248723" y="233803"/>
                    </a:lnTo>
                    <a:lnTo>
                      <a:pt x="254168" y="234981"/>
                    </a:lnTo>
                    <a:lnTo>
                      <a:pt x="254711" y="240945"/>
                    </a:lnTo>
                    <a:lnTo>
                      <a:pt x="248700" y="243986"/>
                    </a:lnTo>
                    <a:lnTo>
                      <a:pt x="248158" y="246932"/>
                    </a:lnTo>
                    <a:lnTo>
                      <a:pt x="258034" y="249926"/>
                    </a:lnTo>
                    <a:lnTo>
                      <a:pt x="260250" y="253485"/>
                    </a:lnTo>
                    <a:lnTo>
                      <a:pt x="260250" y="247521"/>
                    </a:lnTo>
                    <a:lnTo>
                      <a:pt x="267840" y="247521"/>
                    </a:lnTo>
                    <a:lnTo>
                      <a:pt x="268948" y="252283"/>
                    </a:lnTo>
                    <a:lnTo>
                      <a:pt x="264587" y="265954"/>
                    </a:lnTo>
                    <a:lnTo>
                      <a:pt x="251953" y="277268"/>
                    </a:lnTo>
                    <a:lnTo>
                      <a:pt x="250845" y="288582"/>
                    </a:lnTo>
                    <a:lnTo>
                      <a:pt x="254711" y="294546"/>
                    </a:lnTo>
                    <a:lnTo>
                      <a:pt x="259684" y="296337"/>
                    </a:lnTo>
                    <a:lnTo>
                      <a:pt x="278753" y="293957"/>
                    </a:lnTo>
                    <a:lnTo>
                      <a:pt x="289101" y="309419"/>
                    </a:lnTo>
                    <a:lnTo>
                      <a:pt x="288606" y="313591"/>
                    </a:lnTo>
                    <a:lnTo>
                      <a:pt x="283161" y="313591"/>
                    </a:lnTo>
                    <a:lnTo>
                      <a:pt x="283161" y="326131"/>
                    </a:lnTo>
                    <a:lnTo>
                      <a:pt x="268924" y="329643"/>
                    </a:lnTo>
                    <a:lnTo>
                      <a:pt x="257398" y="329054"/>
                    </a:lnTo>
                    <a:lnTo>
                      <a:pt x="246979" y="337964"/>
                    </a:lnTo>
                    <a:lnTo>
                      <a:pt x="244764" y="348712"/>
                    </a:lnTo>
                    <a:lnTo>
                      <a:pt x="242076" y="350504"/>
                    </a:lnTo>
                    <a:lnTo>
                      <a:pt x="241534" y="362455"/>
                    </a:lnTo>
                    <a:lnTo>
                      <a:pt x="249761" y="372543"/>
                    </a:lnTo>
                    <a:lnTo>
                      <a:pt x="259566" y="377941"/>
                    </a:lnTo>
                    <a:lnTo>
                      <a:pt x="270550" y="380911"/>
                    </a:lnTo>
                    <a:lnTo>
                      <a:pt x="274911" y="373179"/>
                    </a:lnTo>
                    <a:lnTo>
                      <a:pt x="277127" y="375607"/>
                    </a:lnTo>
                    <a:lnTo>
                      <a:pt x="276019" y="381005"/>
                    </a:lnTo>
                    <a:lnTo>
                      <a:pt x="281535" y="382796"/>
                    </a:lnTo>
                    <a:lnTo>
                      <a:pt x="282643" y="374452"/>
                    </a:lnTo>
                    <a:lnTo>
                      <a:pt x="296314" y="372024"/>
                    </a:lnTo>
                    <a:lnTo>
                      <a:pt x="292990" y="364906"/>
                    </a:lnTo>
                    <a:lnTo>
                      <a:pt x="295206" y="361394"/>
                    </a:lnTo>
                    <a:lnTo>
                      <a:pt x="298529" y="361936"/>
                    </a:lnTo>
                    <a:lnTo>
                      <a:pt x="300674" y="367334"/>
                    </a:lnTo>
                    <a:lnTo>
                      <a:pt x="305648" y="365542"/>
                    </a:lnTo>
                    <a:lnTo>
                      <a:pt x="304469" y="352979"/>
                    </a:lnTo>
                    <a:lnTo>
                      <a:pt x="321535" y="345247"/>
                    </a:lnTo>
                    <a:lnTo>
                      <a:pt x="327546" y="358377"/>
                    </a:lnTo>
                    <a:lnTo>
                      <a:pt x="320993" y="361276"/>
                    </a:lnTo>
                    <a:lnTo>
                      <a:pt x="316019" y="351187"/>
                    </a:lnTo>
                    <a:lnTo>
                      <a:pt x="308901" y="354157"/>
                    </a:lnTo>
                    <a:lnTo>
                      <a:pt x="317198" y="373156"/>
                    </a:lnTo>
                    <a:lnTo>
                      <a:pt x="315548" y="376739"/>
                    </a:lnTo>
                    <a:lnTo>
                      <a:pt x="312224" y="376126"/>
                    </a:lnTo>
                    <a:lnTo>
                      <a:pt x="309467" y="370186"/>
                    </a:lnTo>
                    <a:lnTo>
                      <a:pt x="307251" y="373156"/>
                    </a:lnTo>
                    <a:lnTo>
                      <a:pt x="301240" y="373156"/>
                    </a:lnTo>
                    <a:lnTo>
                      <a:pt x="301240" y="377304"/>
                    </a:lnTo>
                    <a:lnTo>
                      <a:pt x="305648" y="376055"/>
                    </a:lnTo>
                    <a:lnTo>
                      <a:pt x="301782" y="379638"/>
                    </a:lnTo>
                    <a:lnTo>
                      <a:pt x="302890" y="384965"/>
                    </a:lnTo>
                    <a:lnTo>
                      <a:pt x="306685" y="387935"/>
                    </a:lnTo>
                    <a:lnTo>
                      <a:pt x="314416" y="387322"/>
                    </a:lnTo>
                    <a:lnTo>
                      <a:pt x="314959" y="392084"/>
                    </a:lnTo>
                    <a:lnTo>
                      <a:pt x="319861" y="394511"/>
                    </a:lnTo>
                    <a:lnTo>
                      <a:pt x="325872" y="391541"/>
                    </a:lnTo>
                    <a:lnTo>
                      <a:pt x="320969" y="390363"/>
                    </a:lnTo>
                    <a:lnTo>
                      <a:pt x="320427" y="387393"/>
                    </a:lnTo>
                    <a:lnTo>
                      <a:pt x="326438" y="385601"/>
                    </a:lnTo>
                    <a:lnTo>
                      <a:pt x="329761" y="388642"/>
                    </a:lnTo>
                    <a:lnTo>
                      <a:pt x="333085" y="381453"/>
                    </a:lnTo>
                    <a:lnTo>
                      <a:pt x="341241" y="376055"/>
                    </a:lnTo>
                    <a:lnTo>
                      <a:pt x="340698" y="371294"/>
                    </a:lnTo>
                    <a:lnTo>
                      <a:pt x="351683" y="377846"/>
                    </a:lnTo>
                    <a:lnTo>
                      <a:pt x="357693" y="377304"/>
                    </a:lnTo>
                    <a:lnTo>
                      <a:pt x="357693" y="364741"/>
                    </a:lnTo>
                    <a:lnTo>
                      <a:pt x="359909" y="363492"/>
                    </a:lnTo>
                    <a:lnTo>
                      <a:pt x="367027" y="368324"/>
                    </a:lnTo>
                    <a:lnTo>
                      <a:pt x="363775" y="380746"/>
                    </a:lnTo>
                    <a:lnTo>
                      <a:pt x="364812" y="391518"/>
                    </a:lnTo>
                    <a:lnTo>
                      <a:pt x="370822" y="392060"/>
                    </a:lnTo>
                    <a:lnTo>
                      <a:pt x="371364" y="397458"/>
                    </a:lnTo>
                    <a:lnTo>
                      <a:pt x="376880" y="399249"/>
                    </a:lnTo>
                    <a:lnTo>
                      <a:pt x="383999" y="395666"/>
                    </a:lnTo>
                    <a:lnTo>
                      <a:pt x="387794" y="396916"/>
                    </a:lnTo>
                    <a:lnTo>
                      <a:pt x="404223" y="377846"/>
                    </a:lnTo>
                    <a:lnTo>
                      <a:pt x="409738" y="363610"/>
                    </a:lnTo>
                    <a:lnTo>
                      <a:pt x="421194" y="360027"/>
                    </a:lnTo>
                    <a:lnTo>
                      <a:pt x="426639" y="374947"/>
                    </a:lnTo>
                    <a:lnTo>
                      <a:pt x="431070" y="379096"/>
                    </a:lnTo>
                    <a:lnTo>
                      <a:pt x="432650" y="389184"/>
                    </a:lnTo>
                    <a:lnTo>
                      <a:pt x="448537" y="429090"/>
                    </a:lnTo>
                    <a:lnTo>
                      <a:pt x="455160" y="436822"/>
                    </a:lnTo>
                    <a:lnTo>
                      <a:pt x="455702" y="446344"/>
                    </a:lnTo>
                    <a:lnTo>
                      <a:pt x="420699" y="361818"/>
                    </a:lnTo>
                    <a:lnTo>
                      <a:pt x="411365" y="364175"/>
                    </a:lnTo>
                    <a:lnTo>
                      <a:pt x="406957" y="376126"/>
                    </a:lnTo>
                    <a:lnTo>
                      <a:pt x="391636" y="396350"/>
                    </a:lnTo>
                    <a:lnTo>
                      <a:pt x="406957" y="386827"/>
                    </a:lnTo>
                    <a:lnTo>
                      <a:pt x="414146" y="394016"/>
                    </a:lnTo>
                    <a:lnTo>
                      <a:pt x="411388" y="397599"/>
                    </a:lnTo>
                    <a:lnTo>
                      <a:pt x="422302" y="411836"/>
                    </a:lnTo>
                    <a:lnTo>
                      <a:pt x="419049" y="420817"/>
                    </a:lnTo>
                    <a:lnTo>
                      <a:pt x="421807" y="435667"/>
                    </a:lnTo>
                    <a:lnTo>
                      <a:pt x="418012" y="439179"/>
                    </a:lnTo>
                    <a:lnTo>
                      <a:pt x="415796" y="452850"/>
                    </a:lnTo>
                    <a:lnTo>
                      <a:pt x="438731" y="455325"/>
                    </a:lnTo>
                    <a:lnTo>
                      <a:pt x="451860" y="461265"/>
                    </a:lnTo>
                    <a:lnTo>
                      <a:pt x="456268" y="458837"/>
                    </a:lnTo>
                    <a:lnTo>
                      <a:pt x="456763" y="461265"/>
                    </a:lnTo>
                    <a:lnTo>
                      <a:pt x="451860" y="463056"/>
                    </a:lnTo>
                    <a:lnTo>
                      <a:pt x="438731" y="457116"/>
                    </a:lnTo>
                    <a:lnTo>
                      <a:pt x="414688" y="454759"/>
                    </a:lnTo>
                    <a:lnTo>
                      <a:pt x="415231" y="468431"/>
                    </a:lnTo>
                    <a:lnTo>
                      <a:pt x="408678" y="468431"/>
                    </a:lnTo>
                    <a:lnTo>
                      <a:pt x="401489" y="473758"/>
                    </a:lnTo>
                    <a:lnTo>
                      <a:pt x="406462" y="477906"/>
                    </a:lnTo>
                    <a:lnTo>
                      <a:pt x="405354" y="482125"/>
                    </a:lnTo>
                    <a:lnTo>
                      <a:pt x="400451" y="483304"/>
                    </a:lnTo>
                    <a:lnTo>
                      <a:pt x="405967" y="5034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58746F6-AE93-6EA5-3029-A429391D6565}"/>
                  </a:ext>
                </a:extLst>
              </p:cNvPr>
              <p:cNvSpPr/>
              <p:nvPr/>
            </p:nvSpPr>
            <p:spPr>
              <a:xfrm>
                <a:off x="5508149" y="2575280"/>
                <a:ext cx="1315462" cy="858039"/>
              </a:xfrm>
              <a:custGeom>
                <a:avLst/>
                <a:gdLst>
                  <a:gd name="connsiteX0" fmla="*/ 1220730 w 1315462"/>
                  <a:gd name="connsiteY0" fmla="*/ 439084 h 858039"/>
                  <a:gd name="connsiteX1" fmla="*/ 1219622 w 1315462"/>
                  <a:gd name="connsiteY1" fmla="*/ 447476 h 858039"/>
                  <a:gd name="connsiteX2" fmla="*/ 1215756 w 1315462"/>
                  <a:gd name="connsiteY2" fmla="*/ 447476 h 858039"/>
                  <a:gd name="connsiteX3" fmla="*/ 1216298 w 1315462"/>
                  <a:gd name="connsiteY3" fmla="*/ 441512 h 858039"/>
                  <a:gd name="connsiteX4" fmla="*/ 1220706 w 1315462"/>
                  <a:gd name="connsiteY4" fmla="*/ 439084 h 858039"/>
                  <a:gd name="connsiteX5" fmla="*/ 1218655 w 1315462"/>
                  <a:gd name="connsiteY5" fmla="*/ 428383 h 858039"/>
                  <a:gd name="connsiteX6" fmla="*/ 1215898 w 1315462"/>
                  <a:gd name="connsiteY6" fmla="*/ 437977 h 858039"/>
                  <a:gd name="connsiteX7" fmla="*/ 1213682 w 1315462"/>
                  <a:gd name="connsiteY7" fmla="*/ 430787 h 858039"/>
                  <a:gd name="connsiteX8" fmla="*/ 1218655 w 1315462"/>
                  <a:gd name="connsiteY8" fmla="*/ 428360 h 858039"/>
                  <a:gd name="connsiteX9" fmla="*/ 1257406 w 1315462"/>
                  <a:gd name="connsiteY9" fmla="*/ 425390 h 858039"/>
                  <a:gd name="connsiteX10" fmla="*/ 1260730 w 1315462"/>
                  <a:gd name="connsiteY10" fmla="*/ 427770 h 858039"/>
                  <a:gd name="connsiteX11" fmla="*/ 1247601 w 1315462"/>
                  <a:gd name="connsiteY11" fmla="*/ 439155 h 858039"/>
                  <a:gd name="connsiteX12" fmla="*/ 1235509 w 1315462"/>
                  <a:gd name="connsiteY12" fmla="*/ 444506 h 858039"/>
                  <a:gd name="connsiteX13" fmla="*/ 1236617 w 1315462"/>
                  <a:gd name="connsiteY13" fmla="*/ 439226 h 858039"/>
                  <a:gd name="connsiteX14" fmla="*/ 1244348 w 1315462"/>
                  <a:gd name="connsiteY14" fmla="*/ 439155 h 858039"/>
                  <a:gd name="connsiteX15" fmla="*/ 1252504 w 1315462"/>
                  <a:gd name="connsiteY15" fmla="*/ 426662 h 858039"/>
                  <a:gd name="connsiteX16" fmla="*/ 1257406 w 1315462"/>
                  <a:gd name="connsiteY16" fmla="*/ 425390 h 858039"/>
                  <a:gd name="connsiteX17" fmla="*/ 899831 w 1315462"/>
                  <a:gd name="connsiteY17" fmla="*/ 2310 h 858039"/>
                  <a:gd name="connsiteX18" fmla="*/ 899831 w 1315462"/>
                  <a:gd name="connsiteY18" fmla="*/ 1697 h 858039"/>
                  <a:gd name="connsiteX19" fmla="*/ 899831 w 1315462"/>
                  <a:gd name="connsiteY19" fmla="*/ 1697 h 858039"/>
                  <a:gd name="connsiteX20" fmla="*/ 899831 w 1315462"/>
                  <a:gd name="connsiteY20" fmla="*/ 2310 h 858039"/>
                  <a:gd name="connsiteX21" fmla="*/ 899831 w 1315462"/>
                  <a:gd name="connsiteY21" fmla="*/ 2310 h 858039"/>
                  <a:gd name="connsiteX22" fmla="*/ 914068 w 1315462"/>
                  <a:gd name="connsiteY22" fmla="*/ 12493 h 858039"/>
                  <a:gd name="connsiteX23" fmla="*/ 944664 w 1315462"/>
                  <a:gd name="connsiteY23" fmla="*/ 25103 h 858039"/>
                  <a:gd name="connsiteX24" fmla="*/ 945206 w 1315462"/>
                  <a:gd name="connsiteY24" fmla="*/ 27484 h 858039"/>
                  <a:gd name="connsiteX25" fmla="*/ 953432 w 1315462"/>
                  <a:gd name="connsiteY25" fmla="*/ 26282 h 858039"/>
                  <a:gd name="connsiteX26" fmla="*/ 955648 w 1315462"/>
                  <a:gd name="connsiteY26" fmla="*/ 29323 h 858039"/>
                  <a:gd name="connsiteX27" fmla="*/ 973185 w 1315462"/>
                  <a:gd name="connsiteY27" fmla="*/ 29912 h 858039"/>
                  <a:gd name="connsiteX28" fmla="*/ 979195 w 1315462"/>
                  <a:gd name="connsiteY28" fmla="*/ 23359 h 858039"/>
                  <a:gd name="connsiteX29" fmla="*/ 985277 w 1315462"/>
                  <a:gd name="connsiteY29" fmla="*/ 25150 h 858039"/>
                  <a:gd name="connsiteX30" fmla="*/ 991217 w 1315462"/>
                  <a:gd name="connsiteY30" fmla="*/ 22157 h 858039"/>
                  <a:gd name="connsiteX31" fmla="*/ 990675 w 1315462"/>
                  <a:gd name="connsiteY31" fmla="*/ 11974 h 858039"/>
                  <a:gd name="connsiteX32" fmla="*/ 995082 w 1315462"/>
                  <a:gd name="connsiteY32" fmla="*/ 21568 h 858039"/>
                  <a:gd name="connsiteX33" fmla="*/ 985748 w 1315462"/>
                  <a:gd name="connsiteY33" fmla="*/ 27508 h 858039"/>
                  <a:gd name="connsiteX34" fmla="*/ 1047552 w 1315462"/>
                  <a:gd name="connsiteY34" fmla="*/ 15533 h 858039"/>
                  <a:gd name="connsiteX35" fmla="*/ 1049697 w 1315462"/>
                  <a:gd name="connsiteY35" fmla="*/ 0 h 858039"/>
                  <a:gd name="connsiteX36" fmla="*/ 1049697 w 1315462"/>
                  <a:gd name="connsiteY36" fmla="*/ 16170 h 858039"/>
                  <a:gd name="connsiteX37" fmla="*/ 1065584 w 1315462"/>
                  <a:gd name="connsiteY37" fmla="*/ 14968 h 858039"/>
                  <a:gd name="connsiteX38" fmla="*/ 1067234 w 1315462"/>
                  <a:gd name="connsiteY38" fmla="*/ 17348 h 858039"/>
                  <a:gd name="connsiteX39" fmla="*/ 1099479 w 1315462"/>
                  <a:gd name="connsiteY39" fmla="*/ 23901 h 858039"/>
                  <a:gd name="connsiteX40" fmla="*/ 1118666 w 1315462"/>
                  <a:gd name="connsiteY40" fmla="*/ 36535 h 858039"/>
                  <a:gd name="connsiteX41" fmla="*/ 1142709 w 1315462"/>
                  <a:gd name="connsiteY41" fmla="*/ 62228 h 858039"/>
                  <a:gd name="connsiteX42" fmla="*/ 1161849 w 1315462"/>
                  <a:gd name="connsiteY42" fmla="*/ 73000 h 858039"/>
                  <a:gd name="connsiteX43" fmla="*/ 1168402 w 1315462"/>
                  <a:gd name="connsiteY43" fmla="*/ 71821 h 858039"/>
                  <a:gd name="connsiteX44" fmla="*/ 1192444 w 1315462"/>
                  <a:gd name="connsiteY44" fmla="*/ 81981 h 858039"/>
                  <a:gd name="connsiteX45" fmla="*/ 1216534 w 1315462"/>
                  <a:gd name="connsiteY45" fmla="*/ 96336 h 858039"/>
                  <a:gd name="connsiteX46" fmla="*/ 1221979 w 1315462"/>
                  <a:gd name="connsiteY46" fmla="*/ 94544 h 858039"/>
                  <a:gd name="connsiteX47" fmla="*/ 1270653 w 1315462"/>
                  <a:gd name="connsiteY47" fmla="*/ 49665 h 858039"/>
                  <a:gd name="connsiteX48" fmla="*/ 1277206 w 1315462"/>
                  <a:gd name="connsiteY48" fmla="*/ 50254 h 858039"/>
                  <a:gd name="connsiteX49" fmla="*/ 1315462 w 1315462"/>
                  <a:gd name="connsiteY49" fmla="*/ 67626 h 858039"/>
                  <a:gd name="connsiteX50" fmla="*/ 1315462 w 1315462"/>
                  <a:gd name="connsiteY50" fmla="*/ 70054 h 858039"/>
                  <a:gd name="connsiteX51" fmla="*/ 1312775 w 1315462"/>
                  <a:gd name="connsiteY51" fmla="*/ 70054 h 858039"/>
                  <a:gd name="connsiteX52" fmla="*/ 1280530 w 1315462"/>
                  <a:gd name="connsiteY52" fmla="*/ 55062 h 858039"/>
                  <a:gd name="connsiteX53" fmla="*/ 1271148 w 1315462"/>
                  <a:gd name="connsiteY53" fmla="*/ 53271 h 858039"/>
                  <a:gd name="connsiteX54" fmla="*/ 1251537 w 1315462"/>
                  <a:gd name="connsiteY54" fmla="*/ 71256 h 858039"/>
                  <a:gd name="connsiteX55" fmla="*/ 1250429 w 1315462"/>
                  <a:gd name="connsiteY55" fmla="*/ 77196 h 858039"/>
                  <a:gd name="connsiteX56" fmla="*/ 1276122 w 1315462"/>
                  <a:gd name="connsiteY56" fmla="*/ 68804 h 858039"/>
                  <a:gd name="connsiteX57" fmla="*/ 1283241 w 1315462"/>
                  <a:gd name="connsiteY57" fmla="*/ 80189 h 858039"/>
                  <a:gd name="connsiteX58" fmla="*/ 1274472 w 1315462"/>
                  <a:gd name="connsiteY58" fmla="*/ 83230 h 858039"/>
                  <a:gd name="connsiteX59" fmla="*/ 1271148 w 1315462"/>
                  <a:gd name="connsiteY59" fmla="*/ 77785 h 858039"/>
                  <a:gd name="connsiteX60" fmla="*/ 1264666 w 1315462"/>
                  <a:gd name="connsiteY60" fmla="*/ 79624 h 858039"/>
                  <a:gd name="connsiteX61" fmla="*/ 1260801 w 1315462"/>
                  <a:gd name="connsiteY61" fmla="*/ 77196 h 858039"/>
                  <a:gd name="connsiteX62" fmla="*/ 1251537 w 1315462"/>
                  <a:gd name="connsiteY62" fmla="*/ 82546 h 858039"/>
                  <a:gd name="connsiteX63" fmla="*/ 1229097 w 1315462"/>
                  <a:gd name="connsiteY63" fmla="*/ 101710 h 858039"/>
                  <a:gd name="connsiteX64" fmla="*/ 1229097 w 1315462"/>
                  <a:gd name="connsiteY64" fmla="*/ 105340 h 858039"/>
                  <a:gd name="connsiteX65" fmla="*/ 1232892 w 1315462"/>
                  <a:gd name="connsiteY65" fmla="*/ 107768 h 858039"/>
                  <a:gd name="connsiteX66" fmla="*/ 1231313 w 1315462"/>
                  <a:gd name="connsiteY66" fmla="*/ 117337 h 858039"/>
                  <a:gd name="connsiteX67" fmla="*/ 1239539 w 1315462"/>
                  <a:gd name="connsiteY67" fmla="*/ 116135 h 858039"/>
                  <a:gd name="connsiteX68" fmla="*/ 1296983 w 1315462"/>
                  <a:gd name="connsiteY68" fmla="*/ 86200 h 858039"/>
                  <a:gd name="connsiteX69" fmla="*/ 1293659 w 1315462"/>
                  <a:gd name="connsiteY69" fmla="*/ 78421 h 858039"/>
                  <a:gd name="connsiteX70" fmla="*/ 1298562 w 1315462"/>
                  <a:gd name="connsiteY70" fmla="*/ 84974 h 858039"/>
                  <a:gd name="connsiteX71" fmla="*/ 1305680 w 1315462"/>
                  <a:gd name="connsiteY71" fmla="*/ 81391 h 858039"/>
                  <a:gd name="connsiteX72" fmla="*/ 1306788 w 1315462"/>
                  <a:gd name="connsiteY72" fmla="*/ 77219 h 858039"/>
                  <a:gd name="connsiteX73" fmla="*/ 1307330 w 1315462"/>
                  <a:gd name="connsiteY73" fmla="*/ 82028 h 858039"/>
                  <a:gd name="connsiteX74" fmla="*/ 1239516 w 1315462"/>
                  <a:gd name="connsiteY74" fmla="*/ 117974 h 858039"/>
                  <a:gd name="connsiteX75" fmla="*/ 1227495 w 1315462"/>
                  <a:gd name="connsiteY75" fmla="*/ 119176 h 858039"/>
                  <a:gd name="connsiteX76" fmla="*/ 1222521 w 1315462"/>
                  <a:gd name="connsiteY76" fmla="*/ 122759 h 858039"/>
                  <a:gd name="connsiteX77" fmla="*/ 1223629 w 1315462"/>
                  <a:gd name="connsiteY77" fmla="*/ 134144 h 858039"/>
                  <a:gd name="connsiteX78" fmla="*/ 1221484 w 1315462"/>
                  <a:gd name="connsiteY78" fmla="*/ 135346 h 858039"/>
                  <a:gd name="connsiteX79" fmla="*/ 1218726 w 1315462"/>
                  <a:gd name="connsiteY79" fmla="*/ 156937 h 858039"/>
                  <a:gd name="connsiteX80" fmla="*/ 1220376 w 1315462"/>
                  <a:gd name="connsiteY80" fmla="*/ 181451 h 858039"/>
                  <a:gd name="connsiteX81" fmla="*/ 1225821 w 1315462"/>
                  <a:gd name="connsiteY81" fmla="*/ 187391 h 858039"/>
                  <a:gd name="connsiteX82" fmla="*/ 1228037 w 1315462"/>
                  <a:gd name="connsiteY82" fmla="*/ 211363 h 858039"/>
                  <a:gd name="connsiteX83" fmla="*/ 1233010 w 1315462"/>
                  <a:gd name="connsiteY83" fmla="*/ 211363 h 858039"/>
                  <a:gd name="connsiteX84" fmla="*/ 1230795 w 1315462"/>
                  <a:gd name="connsiteY84" fmla="*/ 223314 h 858039"/>
                  <a:gd name="connsiteX85" fmla="*/ 1235697 w 1315462"/>
                  <a:gd name="connsiteY85" fmla="*/ 225152 h 858039"/>
                  <a:gd name="connsiteX86" fmla="*/ 1238384 w 1315462"/>
                  <a:gd name="connsiteY86" fmla="*/ 233496 h 858039"/>
                  <a:gd name="connsiteX87" fmla="*/ 1249369 w 1315462"/>
                  <a:gd name="connsiteY87" fmla="*/ 233496 h 858039"/>
                  <a:gd name="connsiteX88" fmla="*/ 1239021 w 1315462"/>
                  <a:gd name="connsiteY88" fmla="*/ 235335 h 858039"/>
                  <a:gd name="connsiteX89" fmla="*/ 1243924 w 1315462"/>
                  <a:gd name="connsiteY89" fmla="*/ 252660 h 858039"/>
                  <a:gd name="connsiteX90" fmla="*/ 1243382 w 1315462"/>
                  <a:gd name="connsiteY90" fmla="*/ 260438 h 858039"/>
                  <a:gd name="connsiteX91" fmla="*/ 1246139 w 1315462"/>
                  <a:gd name="connsiteY91" fmla="*/ 264068 h 858039"/>
                  <a:gd name="connsiteX92" fmla="*/ 1247247 w 1315462"/>
                  <a:gd name="connsiteY92" fmla="*/ 308335 h 858039"/>
                  <a:gd name="connsiteX93" fmla="*/ 1252150 w 1315462"/>
                  <a:gd name="connsiteY93" fmla="*/ 322690 h 858039"/>
                  <a:gd name="connsiteX94" fmla="*/ 1254366 w 1315462"/>
                  <a:gd name="connsiteY94" fmla="*/ 322690 h 858039"/>
                  <a:gd name="connsiteX95" fmla="*/ 1265279 w 1315462"/>
                  <a:gd name="connsiteY95" fmla="*/ 345413 h 858039"/>
                  <a:gd name="connsiteX96" fmla="*/ 1265279 w 1315462"/>
                  <a:gd name="connsiteY96" fmla="*/ 357976 h 858039"/>
                  <a:gd name="connsiteX97" fmla="*/ 1260376 w 1315462"/>
                  <a:gd name="connsiteY97" fmla="*/ 364529 h 858039"/>
                  <a:gd name="connsiteX98" fmla="*/ 1257619 w 1315462"/>
                  <a:gd name="connsiteY98" fmla="*/ 383716 h 858039"/>
                  <a:gd name="connsiteX99" fmla="*/ 1260942 w 1315462"/>
                  <a:gd name="connsiteY99" fmla="*/ 385507 h 858039"/>
                  <a:gd name="connsiteX100" fmla="*/ 1260942 w 1315462"/>
                  <a:gd name="connsiteY100" fmla="*/ 390858 h 858039"/>
                  <a:gd name="connsiteX101" fmla="*/ 1254389 w 1315462"/>
                  <a:gd name="connsiteY101" fmla="*/ 399838 h 858039"/>
                  <a:gd name="connsiteX102" fmla="*/ 1258750 w 1315462"/>
                  <a:gd name="connsiteY102" fmla="*/ 407617 h 858039"/>
                  <a:gd name="connsiteX103" fmla="*/ 1258208 w 1315462"/>
                  <a:gd name="connsiteY103" fmla="*/ 414170 h 858039"/>
                  <a:gd name="connsiteX104" fmla="*/ 1247294 w 1315462"/>
                  <a:gd name="connsiteY104" fmla="*/ 425555 h 858039"/>
                  <a:gd name="connsiteX105" fmla="*/ 1245079 w 1315462"/>
                  <a:gd name="connsiteY105" fmla="*/ 435148 h 858039"/>
                  <a:gd name="connsiteX106" fmla="*/ 1236310 w 1315462"/>
                  <a:gd name="connsiteY106" fmla="*/ 436327 h 858039"/>
                  <a:gd name="connsiteX107" fmla="*/ 1233552 w 1315462"/>
                  <a:gd name="connsiteY107" fmla="*/ 445920 h 858039"/>
                  <a:gd name="connsiteX108" fmla="*/ 1226434 w 1315462"/>
                  <a:gd name="connsiteY108" fmla="*/ 449503 h 858039"/>
                  <a:gd name="connsiteX109" fmla="*/ 1221743 w 1315462"/>
                  <a:gd name="connsiteY109" fmla="*/ 443657 h 858039"/>
                  <a:gd name="connsiteX110" fmla="*/ 1229192 w 1315462"/>
                  <a:gd name="connsiteY110" fmla="*/ 431565 h 858039"/>
                  <a:gd name="connsiteX111" fmla="*/ 1223110 w 1315462"/>
                  <a:gd name="connsiteY111" fmla="*/ 432155 h 858039"/>
                  <a:gd name="connsiteX112" fmla="*/ 1222002 w 1315462"/>
                  <a:gd name="connsiteY112" fmla="*/ 436374 h 858039"/>
                  <a:gd name="connsiteX113" fmla="*/ 1220423 w 1315462"/>
                  <a:gd name="connsiteY113" fmla="*/ 430434 h 858039"/>
                  <a:gd name="connsiteX114" fmla="*/ 1225326 w 1315462"/>
                  <a:gd name="connsiteY114" fmla="*/ 423881 h 858039"/>
                  <a:gd name="connsiteX115" fmla="*/ 1223676 w 1315462"/>
                  <a:gd name="connsiteY115" fmla="*/ 414900 h 858039"/>
                  <a:gd name="connsiteX116" fmla="*/ 1227000 w 1315462"/>
                  <a:gd name="connsiteY116" fmla="*/ 410092 h 858039"/>
                  <a:gd name="connsiteX117" fmla="*/ 1217123 w 1315462"/>
                  <a:gd name="connsiteY117" fmla="*/ 401158 h 858039"/>
                  <a:gd name="connsiteX118" fmla="*/ 1209463 w 1315462"/>
                  <a:gd name="connsiteY118" fmla="*/ 401158 h 858039"/>
                  <a:gd name="connsiteX119" fmla="*/ 1214978 w 1315462"/>
                  <a:gd name="connsiteY119" fmla="*/ 407098 h 858039"/>
                  <a:gd name="connsiteX120" fmla="*/ 1199091 w 1315462"/>
                  <a:gd name="connsiteY120" fmla="*/ 432225 h 858039"/>
                  <a:gd name="connsiteX121" fmla="*/ 1197441 w 1315462"/>
                  <a:gd name="connsiteY121" fmla="*/ 452520 h 858039"/>
                  <a:gd name="connsiteX122" fmla="*/ 1185986 w 1315462"/>
                  <a:gd name="connsiteY122" fmla="*/ 474606 h 858039"/>
                  <a:gd name="connsiteX123" fmla="*/ 1172786 w 1315462"/>
                  <a:gd name="connsiteY123" fmla="*/ 475219 h 858039"/>
                  <a:gd name="connsiteX124" fmla="*/ 1164559 w 1315462"/>
                  <a:gd name="connsiteY124" fmla="*/ 466238 h 858039"/>
                  <a:gd name="connsiteX125" fmla="*/ 1149238 w 1315462"/>
                  <a:gd name="connsiteY125" fmla="*/ 459049 h 858039"/>
                  <a:gd name="connsiteX126" fmla="*/ 1150346 w 1315462"/>
                  <a:gd name="connsiteY126" fmla="*/ 472178 h 858039"/>
                  <a:gd name="connsiteX127" fmla="*/ 1154141 w 1315462"/>
                  <a:gd name="connsiteY127" fmla="*/ 477576 h 858039"/>
                  <a:gd name="connsiteX128" fmla="*/ 1161802 w 1315462"/>
                  <a:gd name="connsiteY128" fmla="*/ 473428 h 858039"/>
                  <a:gd name="connsiteX129" fmla="*/ 1170099 w 1315462"/>
                  <a:gd name="connsiteY129" fmla="*/ 479368 h 858039"/>
                  <a:gd name="connsiteX130" fmla="*/ 1174931 w 1315462"/>
                  <a:gd name="connsiteY130" fmla="*/ 490140 h 858039"/>
                  <a:gd name="connsiteX131" fmla="*/ 1190889 w 1315462"/>
                  <a:gd name="connsiteY131" fmla="*/ 496693 h 858039"/>
                  <a:gd name="connsiteX132" fmla="*/ 1192468 w 1315462"/>
                  <a:gd name="connsiteY132" fmla="*/ 500346 h 858039"/>
                  <a:gd name="connsiteX133" fmla="*/ 1196876 w 1315462"/>
                  <a:gd name="connsiteY133" fmla="*/ 498507 h 858039"/>
                  <a:gd name="connsiteX134" fmla="*/ 1208331 w 1315462"/>
                  <a:gd name="connsiteY134" fmla="*/ 502680 h 858039"/>
                  <a:gd name="connsiteX135" fmla="*/ 1209981 w 1315462"/>
                  <a:gd name="connsiteY135" fmla="*/ 506828 h 858039"/>
                  <a:gd name="connsiteX136" fmla="*/ 1210523 w 1315462"/>
                  <a:gd name="connsiteY136" fmla="*/ 494878 h 858039"/>
                  <a:gd name="connsiteX137" fmla="*/ 1215497 w 1315462"/>
                  <a:gd name="connsiteY137" fmla="*/ 488325 h 858039"/>
                  <a:gd name="connsiteX138" fmla="*/ 1221979 w 1315462"/>
                  <a:gd name="connsiteY138" fmla="*/ 488325 h 858039"/>
                  <a:gd name="connsiteX139" fmla="*/ 1223087 w 1315462"/>
                  <a:gd name="connsiteY139" fmla="*/ 479344 h 858039"/>
                  <a:gd name="connsiteX140" fmla="*/ 1229710 w 1315462"/>
                  <a:gd name="connsiteY140" fmla="*/ 479344 h 858039"/>
                  <a:gd name="connsiteX141" fmla="*/ 1229710 w 1315462"/>
                  <a:gd name="connsiteY141" fmla="*/ 483563 h 858039"/>
                  <a:gd name="connsiteX142" fmla="*/ 1233505 w 1315462"/>
                  <a:gd name="connsiteY142" fmla="*/ 487193 h 858039"/>
                  <a:gd name="connsiteX143" fmla="*/ 1243924 w 1315462"/>
                  <a:gd name="connsiteY143" fmla="*/ 491955 h 858039"/>
                  <a:gd name="connsiteX144" fmla="*/ 1239516 w 1315462"/>
                  <a:gd name="connsiteY144" fmla="*/ 499097 h 858039"/>
                  <a:gd name="connsiteX145" fmla="*/ 1257053 w 1315462"/>
                  <a:gd name="connsiteY145" fmla="*/ 515879 h 858039"/>
                  <a:gd name="connsiteX146" fmla="*/ 1258161 w 1315462"/>
                  <a:gd name="connsiteY146" fmla="*/ 524247 h 858039"/>
                  <a:gd name="connsiteX147" fmla="*/ 1254366 w 1315462"/>
                  <a:gd name="connsiteY147" fmla="*/ 530211 h 858039"/>
                  <a:gd name="connsiteX148" fmla="*/ 1255403 w 1315462"/>
                  <a:gd name="connsiteY148" fmla="*/ 542751 h 858039"/>
                  <a:gd name="connsiteX149" fmla="*/ 1252150 w 1315462"/>
                  <a:gd name="connsiteY149" fmla="*/ 542138 h 858039"/>
                  <a:gd name="connsiteX150" fmla="*/ 1244489 w 1315462"/>
                  <a:gd name="connsiteY150" fmla="*/ 553523 h 858039"/>
                  <a:gd name="connsiteX151" fmla="*/ 1244489 w 1315462"/>
                  <a:gd name="connsiteY151" fmla="*/ 558284 h 858039"/>
                  <a:gd name="connsiteX152" fmla="*/ 1248850 w 1315462"/>
                  <a:gd name="connsiteY152" fmla="*/ 561914 h 858039"/>
                  <a:gd name="connsiteX153" fmla="*/ 1237324 w 1315462"/>
                  <a:gd name="connsiteY153" fmla="*/ 565473 h 858039"/>
                  <a:gd name="connsiteX154" fmla="*/ 1233034 w 1315462"/>
                  <a:gd name="connsiteY154" fmla="*/ 570824 h 858039"/>
                  <a:gd name="connsiteX155" fmla="*/ 1233529 w 1315462"/>
                  <a:gd name="connsiteY155" fmla="*/ 578013 h 858039"/>
                  <a:gd name="connsiteX156" fmla="*/ 1241189 w 1315462"/>
                  <a:gd name="connsiteY156" fmla="*/ 578602 h 858039"/>
                  <a:gd name="connsiteX157" fmla="*/ 1234637 w 1315462"/>
                  <a:gd name="connsiteY157" fmla="*/ 579781 h 858039"/>
                  <a:gd name="connsiteX158" fmla="*/ 1233529 w 1315462"/>
                  <a:gd name="connsiteY158" fmla="*/ 584590 h 858039"/>
                  <a:gd name="connsiteX159" fmla="*/ 1241755 w 1315462"/>
                  <a:gd name="connsiteY159" fmla="*/ 583387 h 858039"/>
                  <a:gd name="connsiteX160" fmla="*/ 1234637 w 1315462"/>
                  <a:gd name="connsiteY160" fmla="*/ 588149 h 858039"/>
                  <a:gd name="connsiteX161" fmla="*/ 1234637 w 1315462"/>
                  <a:gd name="connsiteY161" fmla="*/ 602433 h 858039"/>
                  <a:gd name="connsiteX162" fmla="*/ 1232492 w 1315462"/>
                  <a:gd name="connsiteY162" fmla="*/ 607241 h 858039"/>
                  <a:gd name="connsiteX163" fmla="*/ 1223110 w 1315462"/>
                  <a:gd name="connsiteY163" fmla="*/ 610801 h 858039"/>
                  <a:gd name="connsiteX164" fmla="*/ 1224760 w 1315462"/>
                  <a:gd name="connsiteY164" fmla="*/ 618579 h 858039"/>
                  <a:gd name="connsiteX165" fmla="*/ 1214413 w 1315462"/>
                  <a:gd name="connsiteY165" fmla="*/ 610188 h 858039"/>
                  <a:gd name="connsiteX166" fmla="*/ 1210547 w 1315462"/>
                  <a:gd name="connsiteY166" fmla="*/ 612616 h 858039"/>
                  <a:gd name="connsiteX167" fmla="*/ 1206681 w 1315462"/>
                  <a:gd name="connsiteY167" fmla="*/ 606063 h 858039"/>
                  <a:gd name="connsiteX168" fmla="*/ 1199633 w 1315462"/>
                  <a:gd name="connsiteY168" fmla="*/ 603069 h 858039"/>
                  <a:gd name="connsiteX169" fmla="*/ 1166280 w 1315462"/>
                  <a:gd name="connsiteY169" fmla="*/ 606063 h 858039"/>
                  <a:gd name="connsiteX170" fmla="*/ 1162485 w 1315462"/>
                  <a:gd name="connsiteY170" fmla="*/ 591732 h 858039"/>
                  <a:gd name="connsiteX171" fmla="*/ 1167317 w 1315462"/>
                  <a:gd name="connsiteY171" fmla="*/ 589893 h 858039"/>
                  <a:gd name="connsiteX172" fmla="*/ 1171725 w 1315462"/>
                  <a:gd name="connsiteY172" fmla="*/ 593523 h 858039"/>
                  <a:gd name="connsiteX173" fmla="*/ 1173941 w 1315462"/>
                  <a:gd name="connsiteY173" fmla="*/ 592321 h 858039"/>
                  <a:gd name="connsiteX174" fmla="*/ 1168967 w 1315462"/>
                  <a:gd name="connsiteY174" fmla="*/ 583977 h 858039"/>
                  <a:gd name="connsiteX175" fmla="*/ 1165172 w 1315462"/>
                  <a:gd name="connsiteY175" fmla="*/ 576175 h 858039"/>
                  <a:gd name="connsiteX176" fmla="*/ 1166752 w 1315462"/>
                  <a:gd name="connsiteY176" fmla="*/ 573747 h 858039"/>
                  <a:gd name="connsiteX177" fmla="*/ 1176628 w 1315462"/>
                  <a:gd name="connsiteY177" fmla="*/ 576175 h 858039"/>
                  <a:gd name="connsiteX178" fmla="*/ 1177241 w 1315462"/>
                  <a:gd name="connsiteY178" fmla="*/ 573747 h 858039"/>
                  <a:gd name="connsiteX179" fmla="*/ 1169509 w 1315462"/>
                  <a:gd name="connsiteY179" fmla="*/ 561254 h 858039"/>
                  <a:gd name="connsiteX180" fmla="*/ 1159704 w 1315462"/>
                  <a:gd name="connsiteY180" fmla="*/ 557082 h 858039"/>
                  <a:gd name="connsiteX181" fmla="*/ 1160246 w 1315462"/>
                  <a:gd name="connsiteY181" fmla="*/ 552933 h 858039"/>
                  <a:gd name="connsiteX182" fmla="*/ 1154730 w 1315462"/>
                  <a:gd name="connsiteY182" fmla="*/ 555927 h 858039"/>
                  <a:gd name="connsiteX183" fmla="*/ 1145962 w 1315462"/>
                  <a:gd name="connsiteY183" fmla="*/ 554725 h 858039"/>
                  <a:gd name="connsiteX184" fmla="*/ 1137735 w 1315462"/>
                  <a:gd name="connsiteY184" fmla="*/ 560688 h 858039"/>
                  <a:gd name="connsiteX185" fmla="*/ 1133375 w 1315462"/>
                  <a:gd name="connsiteY185" fmla="*/ 560075 h 858039"/>
                  <a:gd name="connsiteX186" fmla="*/ 1120811 w 1315462"/>
                  <a:gd name="connsiteY186" fmla="*/ 567878 h 858039"/>
                  <a:gd name="connsiteX187" fmla="*/ 1115366 w 1315462"/>
                  <a:gd name="connsiteY187" fmla="*/ 568420 h 858039"/>
                  <a:gd name="connsiteX188" fmla="*/ 1108814 w 1315462"/>
                  <a:gd name="connsiteY188" fmla="*/ 575043 h 858039"/>
                  <a:gd name="connsiteX189" fmla="*/ 1105019 w 1315462"/>
                  <a:gd name="connsiteY189" fmla="*/ 569645 h 858039"/>
                  <a:gd name="connsiteX190" fmla="*/ 1100587 w 1315462"/>
                  <a:gd name="connsiteY190" fmla="*/ 569645 h 858039"/>
                  <a:gd name="connsiteX191" fmla="*/ 1084771 w 1315462"/>
                  <a:gd name="connsiteY191" fmla="*/ 578037 h 858039"/>
                  <a:gd name="connsiteX192" fmla="*/ 1082555 w 1315462"/>
                  <a:gd name="connsiteY192" fmla="*/ 581620 h 858039"/>
                  <a:gd name="connsiteX193" fmla="*/ 1090782 w 1315462"/>
                  <a:gd name="connsiteY193" fmla="*/ 591190 h 858039"/>
                  <a:gd name="connsiteX194" fmla="*/ 1100658 w 1315462"/>
                  <a:gd name="connsiteY194" fmla="*/ 591802 h 858039"/>
                  <a:gd name="connsiteX195" fmla="*/ 1105019 w 1315462"/>
                  <a:gd name="connsiteY195" fmla="*/ 587654 h 858039"/>
                  <a:gd name="connsiteX196" fmla="*/ 1106668 w 1315462"/>
                  <a:gd name="connsiteY196" fmla="*/ 594843 h 858039"/>
                  <a:gd name="connsiteX197" fmla="*/ 1125855 w 1315462"/>
                  <a:gd name="connsiteY197" fmla="*/ 594230 h 858039"/>
                  <a:gd name="connsiteX198" fmla="*/ 1127506 w 1315462"/>
                  <a:gd name="connsiteY198" fmla="*/ 604932 h 858039"/>
                  <a:gd name="connsiteX199" fmla="*/ 1132408 w 1315462"/>
                  <a:gd name="connsiteY199" fmla="*/ 596587 h 858039"/>
                  <a:gd name="connsiteX200" fmla="*/ 1152090 w 1315462"/>
                  <a:gd name="connsiteY200" fmla="*/ 597789 h 858039"/>
                  <a:gd name="connsiteX201" fmla="*/ 1148767 w 1315462"/>
                  <a:gd name="connsiteY201" fmla="*/ 613323 h 858039"/>
                  <a:gd name="connsiteX202" fmla="*/ 1140540 w 1315462"/>
                  <a:gd name="connsiteY202" fmla="*/ 614525 h 858039"/>
                  <a:gd name="connsiteX203" fmla="*/ 1136745 w 1315462"/>
                  <a:gd name="connsiteY203" fmla="*/ 622304 h 858039"/>
                  <a:gd name="connsiteX204" fmla="*/ 1138325 w 1315462"/>
                  <a:gd name="connsiteY204" fmla="*/ 629446 h 858039"/>
                  <a:gd name="connsiteX205" fmla="*/ 1145985 w 1315462"/>
                  <a:gd name="connsiteY205" fmla="*/ 633688 h 858039"/>
                  <a:gd name="connsiteX206" fmla="*/ 1144877 w 1315462"/>
                  <a:gd name="connsiteY206" fmla="*/ 644460 h 858039"/>
                  <a:gd name="connsiteX207" fmla="*/ 1149851 w 1315462"/>
                  <a:gd name="connsiteY207" fmla="*/ 645073 h 858039"/>
                  <a:gd name="connsiteX208" fmla="*/ 1153104 w 1315462"/>
                  <a:gd name="connsiteY208" fmla="*/ 641514 h 858039"/>
                  <a:gd name="connsiteX209" fmla="*/ 1163522 w 1315462"/>
                  <a:gd name="connsiteY209" fmla="*/ 642693 h 858039"/>
                  <a:gd name="connsiteX210" fmla="*/ 1163522 w 1315462"/>
                  <a:gd name="connsiteY210" fmla="*/ 648656 h 858039"/>
                  <a:gd name="connsiteX211" fmla="*/ 1172291 w 1315462"/>
                  <a:gd name="connsiteY211" fmla="*/ 645097 h 858039"/>
                  <a:gd name="connsiteX212" fmla="*/ 1173870 w 1315462"/>
                  <a:gd name="connsiteY212" fmla="*/ 649269 h 858039"/>
                  <a:gd name="connsiteX213" fmla="*/ 1181601 w 1315462"/>
                  <a:gd name="connsiteY213" fmla="*/ 650471 h 858039"/>
                  <a:gd name="connsiteX214" fmla="*/ 1181059 w 1315462"/>
                  <a:gd name="connsiteY214" fmla="*/ 658815 h 858039"/>
                  <a:gd name="connsiteX215" fmla="*/ 1173870 w 1315462"/>
                  <a:gd name="connsiteY215" fmla="*/ 667796 h 858039"/>
                  <a:gd name="connsiteX216" fmla="*/ 1177194 w 1315462"/>
                  <a:gd name="connsiteY216" fmla="*/ 696459 h 858039"/>
                  <a:gd name="connsiteX217" fmla="*/ 1167388 w 1315462"/>
                  <a:gd name="connsiteY217" fmla="*/ 705439 h 858039"/>
                  <a:gd name="connsiteX218" fmla="*/ 1169604 w 1315462"/>
                  <a:gd name="connsiteY218" fmla="*/ 712628 h 858039"/>
                  <a:gd name="connsiteX219" fmla="*/ 1169604 w 1315462"/>
                  <a:gd name="connsiteY219" fmla="*/ 712628 h 858039"/>
                  <a:gd name="connsiteX220" fmla="*/ 1122980 w 1315462"/>
                  <a:gd name="connsiteY220" fmla="*/ 695374 h 858039"/>
                  <a:gd name="connsiteX221" fmla="*/ 1061176 w 1315462"/>
                  <a:gd name="connsiteY221" fmla="*/ 692263 h 858039"/>
                  <a:gd name="connsiteX222" fmla="*/ 991570 w 1315462"/>
                  <a:gd name="connsiteY222" fmla="*/ 658532 h 858039"/>
                  <a:gd name="connsiteX223" fmla="*/ 965595 w 1315462"/>
                  <a:gd name="connsiteY223" fmla="*/ 673901 h 858039"/>
                  <a:gd name="connsiteX224" fmla="*/ 949425 w 1315462"/>
                  <a:gd name="connsiteY224" fmla="*/ 677767 h 858039"/>
                  <a:gd name="connsiteX225" fmla="*/ 905842 w 1315462"/>
                  <a:gd name="connsiteY225" fmla="*/ 720713 h 858039"/>
                  <a:gd name="connsiteX226" fmla="*/ 891746 w 1315462"/>
                  <a:gd name="connsiteY226" fmla="*/ 724579 h 858039"/>
                  <a:gd name="connsiteX227" fmla="*/ 879796 w 1315462"/>
                  <a:gd name="connsiteY227" fmla="*/ 723778 h 858039"/>
                  <a:gd name="connsiteX228" fmla="*/ 903768 w 1315462"/>
                  <a:gd name="connsiteY228" fmla="*/ 847291 h 858039"/>
                  <a:gd name="connsiteX229" fmla="*/ 903768 w 1315462"/>
                  <a:gd name="connsiteY229" fmla="*/ 847291 h 858039"/>
                  <a:gd name="connsiteX230" fmla="*/ 715528 w 1315462"/>
                  <a:gd name="connsiteY230" fmla="*/ 858039 h 858039"/>
                  <a:gd name="connsiteX231" fmla="*/ 611319 w 1315462"/>
                  <a:gd name="connsiteY231" fmla="*/ 796825 h 858039"/>
                  <a:gd name="connsiteX232" fmla="*/ 611319 w 1315462"/>
                  <a:gd name="connsiteY232" fmla="*/ 796825 h 858039"/>
                  <a:gd name="connsiteX233" fmla="*/ 566298 w 1315462"/>
                  <a:gd name="connsiteY233" fmla="*/ 723212 h 858039"/>
                  <a:gd name="connsiteX234" fmla="*/ 595857 w 1315462"/>
                  <a:gd name="connsiteY234" fmla="*/ 629493 h 858039"/>
                  <a:gd name="connsiteX235" fmla="*/ 600217 w 1315462"/>
                  <a:gd name="connsiteY235" fmla="*/ 566228 h 858039"/>
                  <a:gd name="connsiteX236" fmla="*/ 598567 w 1315462"/>
                  <a:gd name="connsiteY236" fmla="*/ 551425 h 858039"/>
                  <a:gd name="connsiteX237" fmla="*/ 627772 w 1315462"/>
                  <a:gd name="connsiteY237" fmla="*/ 519392 h 858039"/>
                  <a:gd name="connsiteX238" fmla="*/ 316326 w 1315462"/>
                  <a:gd name="connsiteY238" fmla="*/ 519297 h 858039"/>
                  <a:gd name="connsiteX239" fmla="*/ 316326 w 1315462"/>
                  <a:gd name="connsiteY239" fmla="*/ 396373 h 858039"/>
                  <a:gd name="connsiteX240" fmla="*/ 55840 w 1315462"/>
                  <a:gd name="connsiteY240" fmla="*/ 396373 h 858039"/>
                  <a:gd name="connsiteX241" fmla="*/ 51409 w 1315462"/>
                  <a:gd name="connsiteY241" fmla="*/ 388218 h 858039"/>
                  <a:gd name="connsiteX242" fmla="*/ 47614 w 1315462"/>
                  <a:gd name="connsiteY242" fmla="*/ 367287 h 858039"/>
                  <a:gd name="connsiteX243" fmla="*/ 62393 w 1315462"/>
                  <a:gd name="connsiteY243" fmla="*/ 361936 h 858039"/>
                  <a:gd name="connsiteX244" fmla="*/ 68946 w 1315462"/>
                  <a:gd name="connsiteY244" fmla="*/ 349396 h 858039"/>
                  <a:gd name="connsiteX245" fmla="*/ 66730 w 1315462"/>
                  <a:gd name="connsiteY245" fmla="*/ 338624 h 858039"/>
                  <a:gd name="connsiteX246" fmla="*/ 56382 w 1315462"/>
                  <a:gd name="connsiteY246" fmla="*/ 337422 h 858039"/>
                  <a:gd name="connsiteX247" fmla="*/ 63501 w 1315462"/>
                  <a:gd name="connsiteY247" fmla="*/ 318258 h 858039"/>
                  <a:gd name="connsiteX248" fmla="*/ 59635 w 1315462"/>
                  <a:gd name="connsiteY248" fmla="*/ 308689 h 858039"/>
                  <a:gd name="connsiteX249" fmla="*/ 61356 w 1315462"/>
                  <a:gd name="connsiteY249" fmla="*/ 303338 h 858039"/>
                  <a:gd name="connsiteX250" fmla="*/ 55840 w 1315462"/>
                  <a:gd name="connsiteY250" fmla="*/ 301499 h 858039"/>
                  <a:gd name="connsiteX251" fmla="*/ 56382 w 1315462"/>
                  <a:gd name="connsiteY251" fmla="*/ 294947 h 858039"/>
                  <a:gd name="connsiteX252" fmla="*/ 49830 w 1315462"/>
                  <a:gd name="connsiteY252" fmla="*/ 294947 h 858039"/>
                  <a:gd name="connsiteX253" fmla="*/ 48109 w 1315462"/>
                  <a:gd name="connsiteY253" fmla="*/ 291953 h 858039"/>
                  <a:gd name="connsiteX254" fmla="*/ 37761 w 1315462"/>
                  <a:gd name="connsiteY254" fmla="*/ 294381 h 858039"/>
                  <a:gd name="connsiteX255" fmla="*/ 27955 w 1315462"/>
                  <a:gd name="connsiteY255" fmla="*/ 293179 h 858039"/>
                  <a:gd name="connsiteX256" fmla="*/ 21874 w 1315462"/>
                  <a:gd name="connsiteY256" fmla="*/ 297917 h 858039"/>
                  <a:gd name="connsiteX257" fmla="*/ 20224 w 1315462"/>
                  <a:gd name="connsiteY257" fmla="*/ 292566 h 858039"/>
                  <a:gd name="connsiteX258" fmla="*/ 16429 w 1315462"/>
                  <a:gd name="connsiteY258" fmla="*/ 293179 h 858039"/>
                  <a:gd name="connsiteX259" fmla="*/ 14213 w 1315462"/>
                  <a:gd name="connsiteY259" fmla="*/ 285989 h 858039"/>
                  <a:gd name="connsiteX260" fmla="*/ 9311 w 1315462"/>
                  <a:gd name="connsiteY260" fmla="*/ 285989 h 858039"/>
                  <a:gd name="connsiteX261" fmla="*/ 5445 w 1315462"/>
                  <a:gd name="connsiteY261" fmla="*/ 282360 h 858039"/>
                  <a:gd name="connsiteX262" fmla="*/ 5445 w 1315462"/>
                  <a:gd name="connsiteY262" fmla="*/ 275170 h 858039"/>
                  <a:gd name="connsiteX263" fmla="*/ 0 w 1315462"/>
                  <a:gd name="connsiteY263" fmla="*/ 275783 h 858039"/>
                  <a:gd name="connsiteX264" fmla="*/ 6011 w 1315462"/>
                  <a:gd name="connsiteY264" fmla="*/ 272153 h 858039"/>
                  <a:gd name="connsiteX265" fmla="*/ 4903 w 1315462"/>
                  <a:gd name="connsiteY265" fmla="*/ 256030 h 858039"/>
                  <a:gd name="connsiteX266" fmla="*/ 11526 w 1315462"/>
                  <a:gd name="connsiteY266" fmla="*/ 241558 h 858039"/>
                  <a:gd name="connsiteX267" fmla="*/ 316349 w 1315462"/>
                  <a:gd name="connsiteY267" fmla="*/ 241558 h 858039"/>
                  <a:gd name="connsiteX268" fmla="*/ 316349 w 1315462"/>
                  <a:gd name="connsiteY268" fmla="*/ 22675 h 858039"/>
                  <a:gd name="connsiteX269" fmla="*/ 615232 w 1315462"/>
                  <a:gd name="connsiteY269" fmla="*/ 22675 h 858039"/>
                  <a:gd name="connsiteX270" fmla="*/ 617589 w 1315462"/>
                  <a:gd name="connsiteY270" fmla="*/ 140107 h 858039"/>
                  <a:gd name="connsiteX271" fmla="*/ 763165 w 1315462"/>
                  <a:gd name="connsiteY271" fmla="*/ 139589 h 858039"/>
                  <a:gd name="connsiteX272" fmla="*/ 773112 w 1315462"/>
                  <a:gd name="connsiteY272" fmla="*/ 239106 h 858039"/>
                  <a:gd name="connsiteX273" fmla="*/ 782776 w 1315462"/>
                  <a:gd name="connsiteY273" fmla="*/ 237268 h 858039"/>
                  <a:gd name="connsiteX274" fmla="*/ 900939 w 1315462"/>
                  <a:gd name="connsiteY274" fmla="*/ 240096 h 858039"/>
                  <a:gd name="connsiteX275" fmla="*/ 899831 w 1315462"/>
                  <a:gd name="connsiteY275" fmla="*/ 2310 h 85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15462" h="858039">
                    <a:moveTo>
                      <a:pt x="1220730" y="439084"/>
                    </a:moveTo>
                    <a:lnTo>
                      <a:pt x="1219622" y="447476"/>
                    </a:lnTo>
                    <a:lnTo>
                      <a:pt x="1215756" y="447476"/>
                    </a:lnTo>
                    <a:lnTo>
                      <a:pt x="1216298" y="441512"/>
                    </a:lnTo>
                    <a:lnTo>
                      <a:pt x="1220706" y="439084"/>
                    </a:lnTo>
                    <a:close/>
                    <a:moveTo>
                      <a:pt x="1218655" y="428383"/>
                    </a:moveTo>
                    <a:lnTo>
                      <a:pt x="1215898" y="437977"/>
                    </a:lnTo>
                    <a:lnTo>
                      <a:pt x="1213682" y="430787"/>
                    </a:lnTo>
                    <a:lnTo>
                      <a:pt x="1218655" y="428360"/>
                    </a:lnTo>
                    <a:close/>
                    <a:moveTo>
                      <a:pt x="1257406" y="425390"/>
                    </a:moveTo>
                    <a:lnTo>
                      <a:pt x="1260730" y="427770"/>
                    </a:lnTo>
                    <a:lnTo>
                      <a:pt x="1247601" y="439155"/>
                    </a:lnTo>
                    <a:lnTo>
                      <a:pt x="1235509" y="444506"/>
                    </a:lnTo>
                    <a:lnTo>
                      <a:pt x="1236617" y="439226"/>
                    </a:lnTo>
                    <a:lnTo>
                      <a:pt x="1244348" y="439155"/>
                    </a:lnTo>
                    <a:lnTo>
                      <a:pt x="1252504" y="426662"/>
                    </a:lnTo>
                    <a:lnTo>
                      <a:pt x="1257406" y="425390"/>
                    </a:lnTo>
                    <a:close/>
                    <a:moveTo>
                      <a:pt x="899831" y="2310"/>
                    </a:moveTo>
                    <a:lnTo>
                      <a:pt x="899831" y="1697"/>
                    </a:lnTo>
                    <a:lnTo>
                      <a:pt x="899831" y="1697"/>
                    </a:lnTo>
                    <a:lnTo>
                      <a:pt x="899831" y="2310"/>
                    </a:lnTo>
                    <a:close/>
                    <a:moveTo>
                      <a:pt x="899831" y="2310"/>
                    </a:moveTo>
                    <a:lnTo>
                      <a:pt x="914068" y="12493"/>
                    </a:lnTo>
                    <a:lnTo>
                      <a:pt x="944664" y="25103"/>
                    </a:lnTo>
                    <a:lnTo>
                      <a:pt x="945206" y="27484"/>
                    </a:lnTo>
                    <a:lnTo>
                      <a:pt x="953432" y="26282"/>
                    </a:lnTo>
                    <a:lnTo>
                      <a:pt x="955648" y="29323"/>
                    </a:lnTo>
                    <a:lnTo>
                      <a:pt x="973185" y="29912"/>
                    </a:lnTo>
                    <a:lnTo>
                      <a:pt x="979195" y="23359"/>
                    </a:lnTo>
                    <a:lnTo>
                      <a:pt x="985277" y="25150"/>
                    </a:lnTo>
                    <a:lnTo>
                      <a:pt x="991217" y="22157"/>
                    </a:lnTo>
                    <a:lnTo>
                      <a:pt x="990675" y="11974"/>
                    </a:lnTo>
                    <a:lnTo>
                      <a:pt x="995082" y="21568"/>
                    </a:lnTo>
                    <a:lnTo>
                      <a:pt x="985748" y="27508"/>
                    </a:lnTo>
                    <a:lnTo>
                      <a:pt x="1047552" y="15533"/>
                    </a:lnTo>
                    <a:lnTo>
                      <a:pt x="1049697" y="0"/>
                    </a:lnTo>
                    <a:lnTo>
                      <a:pt x="1049697" y="16170"/>
                    </a:lnTo>
                    <a:lnTo>
                      <a:pt x="1065584" y="14968"/>
                    </a:lnTo>
                    <a:lnTo>
                      <a:pt x="1067234" y="17348"/>
                    </a:lnTo>
                    <a:lnTo>
                      <a:pt x="1099479" y="23901"/>
                    </a:lnTo>
                    <a:lnTo>
                      <a:pt x="1118666" y="36535"/>
                    </a:lnTo>
                    <a:lnTo>
                      <a:pt x="1142709" y="62228"/>
                    </a:lnTo>
                    <a:lnTo>
                      <a:pt x="1161849" y="73000"/>
                    </a:lnTo>
                    <a:lnTo>
                      <a:pt x="1168402" y="71821"/>
                    </a:lnTo>
                    <a:lnTo>
                      <a:pt x="1192444" y="81981"/>
                    </a:lnTo>
                    <a:lnTo>
                      <a:pt x="1216534" y="96336"/>
                    </a:lnTo>
                    <a:lnTo>
                      <a:pt x="1221979" y="94544"/>
                    </a:lnTo>
                    <a:lnTo>
                      <a:pt x="1270653" y="49665"/>
                    </a:lnTo>
                    <a:lnTo>
                      <a:pt x="1277206" y="50254"/>
                    </a:lnTo>
                    <a:lnTo>
                      <a:pt x="1315462" y="67626"/>
                    </a:lnTo>
                    <a:lnTo>
                      <a:pt x="1315462" y="70054"/>
                    </a:lnTo>
                    <a:lnTo>
                      <a:pt x="1312775" y="70054"/>
                    </a:lnTo>
                    <a:lnTo>
                      <a:pt x="1280530" y="55062"/>
                    </a:lnTo>
                    <a:lnTo>
                      <a:pt x="1271148" y="53271"/>
                    </a:lnTo>
                    <a:lnTo>
                      <a:pt x="1251537" y="71256"/>
                    </a:lnTo>
                    <a:lnTo>
                      <a:pt x="1250429" y="77196"/>
                    </a:lnTo>
                    <a:lnTo>
                      <a:pt x="1276122" y="68804"/>
                    </a:lnTo>
                    <a:lnTo>
                      <a:pt x="1283241" y="80189"/>
                    </a:lnTo>
                    <a:lnTo>
                      <a:pt x="1274472" y="83230"/>
                    </a:lnTo>
                    <a:lnTo>
                      <a:pt x="1271148" y="77785"/>
                    </a:lnTo>
                    <a:lnTo>
                      <a:pt x="1264666" y="79624"/>
                    </a:lnTo>
                    <a:lnTo>
                      <a:pt x="1260801" y="77196"/>
                    </a:lnTo>
                    <a:lnTo>
                      <a:pt x="1251537" y="82546"/>
                    </a:lnTo>
                    <a:lnTo>
                      <a:pt x="1229097" y="101710"/>
                    </a:lnTo>
                    <a:lnTo>
                      <a:pt x="1229097" y="105340"/>
                    </a:lnTo>
                    <a:lnTo>
                      <a:pt x="1232892" y="107768"/>
                    </a:lnTo>
                    <a:lnTo>
                      <a:pt x="1231313" y="117337"/>
                    </a:lnTo>
                    <a:lnTo>
                      <a:pt x="1239539" y="116135"/>
                    </a:lnTo>
                    <a:lnTo>
                      <a:pt x="1296983" y="86200"/>
                    </a:lnTo>
                    <a:lnTo>
                      <a:pt x="1293659" y="78421"/>
                    </a:lnTo>
                    <a:lnTo>
                      <a:pt x="1298562" y="84974"/>
                    </a:lnTo>
                    <a:lnTo>
                      <a:pt x="1305680" y="81391"/>
                    </a:lnTo>
                    <a:lnTo>
                      <a:pt x="1306788" y="77219"/>
                    </a:lnTo>
                    <a:lnTo>
                      <a:pt x="1307330" y="82028"/>
                    </a:lnTo>
                    <a:lnTo>
                      <a:pt x="1239516" y="117974"/>
                    </a:lnTo>
                    <a:lnTo>
                      <a:pt x="1227495" y="119176"/>
                    </a:lnTo>
                    <a:lnTo>
                      <a:pt x="1222521" y="122759"/>
                    </a:lnTo>
                    <a:lnTo>
                      <a:pt x="1223629" y="134144"/>
                    </a:lnTo>
                    <a:lnTo>
                      <a:pt x="1221484" y="135346"/>
                    </a:lnTo>
                    <a:lnTo>
                      <a:pt x="1218726" y="156937"/>
                    </a:lnTo>
                    <a:lnTo>
                      <a:pt x="1220376" y="181451"/>
                    </a:lnTo>
                    <a:lnTo>
                      <a:pt x="1225821" y="187391"/>
                    </a:lnTo>
                    <a:lnTo>
                      <a:pt x="1228037" y="211363"/>
                    </a:lnTo>
                    <a:lnTo>
                      <a:pt x="1233010" y="211363"/>
                    </a:lnTo>
                    <a:lnTo>
                      <a:pt x="1230795" y="223314"/>
                    </a:lnTo>
                    <a:lnTo>
                      <a:pt x="1235697" y="225152"/>
                    </a:lnTo>
                    <a:lnTo>
                      <a:pt x="1238384" y="233496"/>
                    </a:lnTo>
                    <a:lnTo>
                      <a:pt x="1249369" y="233496"/>
                    </a:lnTo>
                    <a:lnTo>
                      <a:pt x="1239021" y="235335"/>
                    </a:lnTo>
                    <a:lnTo>
                      <a:pt x="1243924" y="252660"/>
                    </a:lnTo>
                    <a:lnTo>
                      <a:pt x="1243382" y="260438"/>
                    </a:lnTo>
                    <a:lnTo>
                      <a:pt x="1246139" y="264068"/>
                    </a:lnTo>
                    <a:lnTo>
                      <a:pt x="1247247" y="308335"/>
                    </a:lnTo>
                    <a:lnTo>
                      <a:pt x="1252150" y="322690"/>
                    </a:lnTo>
                    <a:lnTo>
                      <a:pt x="1254366" y="322690"/>
                    </a:lnTo>
                    <a:lnTo>
                      <a:pt x="1265279" y="345413"/>
                    </a:lnTo>
                    <a:lnTo>
                      <a:pt x="1265279" y="357976"/>
                    </a:lnTo>
                    <a:lnTo>
                      <a:pt x="1260376" y="364529"/>
                    </a:lnTo>
                    <a:lnTo>
                      <a:pt x="1257619" y="383716"/>
                    </a:lnTo>
                    <a:lnTo>
                      <a:pt x="1260942" y="385507"/>
                    </a:lnTo>
                    <a:lnTo>
                      <a:pt x="1260942" y="390858"/>
                    </a:lnTo>
                    <a:lnTo>
                      <a:pt x="1254389" y="399838"/>
                    </a:lnTo>
                    <a:lnTo>
                      <a:pt x="1258750" y="407617"/>
                    </a:lnTo>
                    <a:lnTo>
                      <a:pt x="1258208" y="414170"/>
                    </a:lnTo>
                    <a:lnTo>
                      <a:pt x="1247294" y="425555"/>
                    </a:lnTo>
                    <a:lnTo>
                      <a:pt x="1245079" y="435148"/>
                    </a:lnTo>
                    <a:lnTo>
                      <a:pt x="1236310" y="436327"/>
                    </a:lnTo>
                    <a:lnTo>
                      <a:pt x="1233552" y="445920"/>
                    </a:lnTo>
                    <a:lnTo>
                      <a:pt x="1226434" y="449503"/>
                    </a:lnTo>
                    <a:lnTo>
                      <a:pt x="1221743" y="443657"/>
                    </a:lnTo>
                    <a:lnTo>
                      <a:pt x="1229192" y="431565"/>
                    </a:lnTo>
                    <a:lnTo>
                      <a:pt x="1223110" y="432155"/>
                    </a:lnTo>
                    <a:lnTo>
                      <a:pt x="1222002" y="436374"/>
                    </a:lnTo>
                    <a:lnTo>
                      <a:pt x="1220423" y="430434"/>
                    </a:lnTo>
                    <a:lnTo>
                      <a:pt x="1225326" y="423881"/>
                    </a:lnTo>
                    <a:lnTo>
                      <a:pt x="1223676" y="414900"/>
                    </a:lnTo>
                    <a:lnTo>
                      <a:pt x="1227000" y="410092"/>
                    </a:lnTo>
                    <a:lnTo>
                      <a:pt x="1217123" y="401158"/>
                    </a:lnTo>
                    <a:lnTo>
                      <a:pt x="1209463" y="401158"/>
                    </a:lnTo>
                    <a:lnTo>
                      <a:pt x="1214978" y="407098"/>
                    </a:lnTo>
                    <a:lnTo>
                      <a:pt x="1199091" y="432225"/>
                    </a:lnTo>
                    <a:lnTo>
                      <a:pt x="1197441" y="452520"/>
                    </a:lnTo>
                    <a:lnTo>
                      <a:pt x="1185986" y="474606"/>
                    </a:lnTo>
                    <a:lnTo>
                      <a:pt x="1172786" y="475219"/>
                    </a:lnTo>
                    <a:lnTo>
                      <a:pt x="1164559" y="466238"/>
                    </a:lnTo>
                    <a:lnTo>
                      <a:pt x="1149238" y="459049"/>
                    </a:lnTo>
                    <a:lnTo>
                      <a:pt x="1150346" y="472178"/>
                    </a:lnTo>
                    <a:lnTo>
                      <a:pt x="1154141" y="477576"/>
                    </a:lnTo>
                    <a:lnTo>
                      <a:pt x="1161802" y="473428"/>
                    </a:lnTo>
                    <a:lnTo>
                      <a:pt x="1170099" y="479368"/>
                    </a:lnTo>
                    <a:lnTo>
                      <a:pt x="1174931" y="490140"/>
                    </a:lnTo>
                    <a:lnTo>
                      <a:pt x="1190889" y="496693"/>
                    </a:lnTo>
                    <a:lnTo>
                      <a:pt x="1192468" y="500346"/>
                    </a:lnTo>
                    <a:lnTo>
                      <a:pt x="1196876" y="498507"/>
                    </a:lnTo>
                    <a:lnTo>
                      <a:pt x="1208331" y="502680"/>
                    </a:lnTo>
                    <a:lnTo>
                      <a:pt x="1209981" y="506828"/>
                    </a:lnTo>
                    <a:lnTo>
                      <a:pt x="1210523" y="494878"/>
                    </a:lnTo>
                    <a:lnTo>
                      <a:pt x="1215497" y="488325"/>
                    </a:lnTo>
                    <a:lnTo>
                      <a:pt x="1221979" y="488325"/>
                    </a:lnTo>
                    <a:lnTo>
                      <a:pt x="1223087" y="479344"/>
                    </a:lnTo>
                    <a:lnTo>
                      <a:pt x="1229710" y="479344"/>
                    </a:lnTo>
                    <a:lnTo>
                      <a:pt x="1229710" y="483563"/>
                    </a:lnTo>
                    <a:lnTo>
                      <a:pt x="1233505" y="487193"/>
                    </a:lnTo>
                    <a:lnTo>
                      <a:pt x="1243924" y="491955"/>
                    </a:lnTo>
                    <a:lnTo>
                      <a:pt x="1239516" y="499097"/>
                    </a:lnTo>
                    <a:lnTo>
                      <a:pt x="1257053" y="515879"/>
                    </a:lnTo>
                    <a:lnTo>
                      <a:pt x="1258161" y="524247"/>
                    </a:lnTo>
                    <a:lnTo>
                      <a:pt x="1254366" y="530211"/>
                    </a:lnTo>
                    <a:lnTo>
                      <a:pt x="1255403" y="542751"/>
                    </a:lnTo>
                    <a:lnTo>
                      <a:pt x="1252150" y="542138"/>
                    </a:lnTo>
                    <a:lnTo>
                      <a:pt x="1244489" y="553523"/>
                    </a:lnTo>
                    <a:lnTo>
                      <a:pt x="1244489" y="558284"/>
                    </a:lnTo>
                    <a:lnTo>
                      <a:pt x="1248850" y="561914"/>
                    </a:lnTo>
                    <a:lnTo>
                      <a:pt x="1237324" y="565473"/>
                    </a:lnTo>
                    <a:lnTo>
                      <a:pt x="1233034" y="570824"/>
                    </a:lnTo>
                    <a:lnTo>
                      <a:pt x="1233529" y="578013"/>
                    </a:lnTo>
                    <a:lnTo>
                      <a:pt x="1241189" y="578602"/>
                    </a:lnTo>
                    <a:lnTo>
                      <a:pt x="1234637" y="579781"/>
                    </a:lnTo>
                    <a:lnTo>
                      <a:pt x="1233529" y="584590"/>
                    </a:lnTo>
                    <a:lnTo>
                      <a:pt x="1241755" y="583387"/>
                    </a:lnTo>
                    <a:lnTo>
                      <a:pt x="1234637" y="588149"/>
                    </a:lnTo>
                    <a:lnTo>
                      <a:pt x="1234637" y="602433"/>
                    </a:lnTo>
                    <a:lnTo>
                      <a:pt x="1232492" y="607241"/>
                    </a:lnTo>
                    <a:lnTo>
                      <a:pt x="1223110" y="610801"/>
                    </a:lnTo>
                    <a:lnTo>
                      <a:pt x="1224760" y="618579"/>
                    </a:lnTo>
                    <a:lnTo>
                      <a:pt x="1214413" y="610188"/>
                    </a:lnTo>
                    <a:lnTo>
                      <a:pt x="1210547" y="612616"/>
                    </a:lnTo>
                    <a:lnTo>
                      <a:pt x="1206681" y="606063"/>
                    </a:lnTo>
                    <a:lnTo>
                      <a:pt x="1199633" y="603069"/>
                    </a:lnTo>
                    <a:lnTo>
                      <a:pt x="1166280" y="606063"/>
                    </a:lnTo>
                    <a:lnTo>
                      <a:pt x="1162485" y="591732"/>
                    </a:lnTo>
                    <a:lnTo>
                      <a:pt x="1167317" y="589893"/>
                    </a:lnTo>
                    <a:lnTo>
                      <a:pt x="1171725" y="593523"/>
                    </a:lnTo>
                    <a:lnTo>
                      <a:pt x="1173941" y="592321"/>
                    </a:lnTo>
                    <a:lnTo>
                      <a:pt x="1168967" y="583977"/>
                    </a:lnTo>
                    <a:lnTo>
                      <a:pt x="1165172" y="576175"/>
                    </a:lnTo>
                    <a:lnTo>
                      <a:pt x="1166752" y="573747"/>
                    </a:lnTo>
                    <a:lnTo>
                      <a:pt x="1176628" y="576175"/>
                    </a:lnTo>
                    <a:lnTo>
                      <a:pt x="1177241" y="573747"/>
                    </a:lnTo>
                    <a:lnTo>
                      <a:pt x="1169509" y="561254"/>
                    </a:lnTo>
                    <a:lnTo>
                      <a:pt x="1159704" y="557082"/>
                    </a:lnTo>
                    <a:lnTo>
                      <a:pt x="1160246" y="552933"/>
                    </a:lnTo>
                    <a:lnTo>
                      <a:pt x="1154730" y="555927"/>
                    </a:lnTo>
                    <a:lnTo>
                      <a:pt x="1145962" y="554725"/>
                    </a:lnTo>
                    <a:lnTo>
                      <a:pt x="1137735" y="560688"/>
                    </a:lnTo>
                    <a:lnTo>
                      <a:pt x="1133375" y="560075"/>
                    </a:lnTo>
                    <a:lnTo>
                      <a:pt x="1120811" y="567878"/>
                    </a:lnTo>
                    <a:lnTo>
                      <a:pt x="1115366" y="568420"/>
                    </a:lnTo>
                    <a:lnTo>
                      <a:pt x="1108814" y="575043"/>
                    </a:lnTo>
                    <a:lnTo>
                      <a:pt x="1105019" y="569645"/>
                    </a:lnTo>
                    <a:lnTo>
                      <a:pt x="1100587" y="569645"/>
                    </a:lnTo>
                    <a:lnTo>
                      <a:pt x="1084771" y="578037"/>
                    </a:lnTo>
                    <a:lnTo>
                      <a:pt x="1082555" y="581620"/>
                    </a:lnTo>
                    <a:lnTo>
                      <a:pt x="1090782" y="591190"/>
                    </a:lnTo>
                    <a:lnTo>
                      <a:pt x="1100658" y="591802"/>
                    </a:lnTo>
                    <a:lnTo>
                      <a:pt x="1105019" y="587654"/>
                    </a:lnTo>
                    <a:lnTo>
                      <a:pt x="1106668" y="594843"/>
                    </a:lnTo>
                    <a:lnTo>
                      <a:pt x="1125855" y="594230"/>
                    </a:lnTo>
                    <a:lnTo>
                      <a:pt x="1127506" y="604932"/>
                    </a:lnTo>
                    <a:lnTo>
                      <a:pt x="1132408" y="596587"/>
                    </a:lnTo>
                    <a:lnTo>
                      <a:pt x="1152090" y="597789"/>
                    </a:lnTo>
                    <a:lnTo>
                      <a:pt x="1148767" y="613323"/>
                    </a:lnTo>
                    <a:lnTo>
                      <a:pt x="1140540" y="614525"/>
                    </a:lnTo>
                    <a:lnTo>
                      <a:pt x="1136745" y="622304"/>
                    </a:lnTo>
                    <a:lnTo>
                      <a:pt x="1138325" y="629446"/>
                    </a:lnTo>
                    <a:lnTo>
                      <a:pt x="1145985" y="633688"/>
                    </a:lnTo>
                    <a:lnTo>
                      <a:pt x="1144877" y="644460"/>
                    </a:lnTo>
                    <a:lnTo>
                      <a:pt x="1149851" y="645073"/>
                    </a:lnTo>
                    <a:lnTo>
                      <a:pt x="1153104" y="641514"/>
                    </a:lnTo>
                    <a:lnTo>
                      <a:pt x="1163522" y="642693"/>
                    </a:lnTo>
                    <a:lnTo>
                      <a:pt x="1163522" y="648656"/>
                    </a:lnTo>
                    <a:lnTo>
                      <a:pt x="1172291" y="645097"/>
                    </a:lnTo>
                    <a:lnTo>
                      <a:pt x="1173870" y="649269"/>
                    </a:lnTo>
                    <a:lnTo>
                      <a:pt x="1181601" y="650471"/>
                    </a:lnTo>
                    <a:lnTo>
                      <a:pt x="1181059" y="658815"/>
                    </a:lnTo>
                    <a:lnTo>
                      <a:pt x="1173870" y="667796"/>
                    </a:lnTo>
                    <a:lnTo>
                      <a:pt x="1177194" y="696459"/>
                    </a:lnTo>
                    <a:lnTo>
                      <a:pt x="1167388" y="705439"/>
                    </a:lnTo>
                    <a:lnTo>
                      <a:pt x="1169604" y="712628"/>
                    </a:lnTo>
                    <a:lnTo>
                      <a:pt x="1169604" y="712628"/>
                    </a:lnTo>
                    <a:lnTo>
                      <a:pt x="1122980" y="695374"/>
                    </a:lnTo>
                    <a:lnTo>
                      <a:pt x="1061176" y="692263"/>
                    </a:lnTo>
                    <a:lnTo>
                      <a:pt x="991570" y="658532"/>
                    </a:lnTo>
                    <a:lnTo>
                      <a:pt x="965595" y="673901"/>
                    </a:lnTo>
                    <a:lnTo>
                      <a:pt x="949425" y="677767"/>
                    </a:lnTo>
                    <a:lnTo>
                      <a:pt x="905842" y="720713"/>
                    </a:lnTo>
                    <a:lnTo>
                      <a:pt x="891746" y="724579"/>
                    </a:lnTo>
                    <a:lnTo>
                      <a:pt x="879796" y="723778"/>
                    </a:lnTo>
                    <a:lnTo>
                      <a:pt x="903768" y="847291"/>
                    </a:lnTo>
                    <a:lnTo>
                      <a:pt x="903768" y="847291"/>
                    </a:lnTo>
                    <a:lnTo>
                      <a:pt x="715528" y="858039"/>
                    </a:lnTo>
                    <a:lnTo>
                      <a:pt x="611319" y="796825"/>
                    </a:lnTo>
                    <a:lnTo>
                      <a:pt x="611319" y="796825"/>
                    </a:lnTo>
                    <a:lnTo>
                      <a:pt x="566298" y="723212"/>
                    </a:lnTo>
                    <a:lnTo>
                      <a:pt x="595857" y="629493"/>
                    </a:lnTo>
                    <a:lnTo>
                      <a:pt x="600217" y="566228"/>
                    </a:lnTo>
                    <a:lnTo>
                      <a:pt x="598567" y="551425"/>
                    </a:lnTo>
                    <a:lnTo>
                      <a:pt x="627772" y="519392"/>
                    </a:lnTo>
                    <a:lnTo>
                      <a:pt x="316326" y="519297"/>
                    </a:lnTo>
                    <a:lnTo>
                      <a:pt x="316326" y="396373"/>
                    </a:lnTo>
                    <a:lnTo>
                      <a:pt x="55840" y="396373"/>
                    </a:lnTo>
                    <a:lnTo>
                      <a:pt x="51409" y="388218"/>
                    </a:lnTo>
                    <a:lnTo>
                      <a:pt x="47614" y="367287"/>
                    </a:lnTo>
                    <a:lnTo>
                      <a:pt x="62393" y="361936"/>
                    </a:lnTo>
                    <a:lnTo>
                      <a:pt x="68946" y="349396"/>
                    </a:lnTo>
                    <a:lnTo>
                      <a:pt x="66730" y="338624"/>
                    </a:lnTo>
                    <a:lnTo>
                      <a:pt x="56382" y="337422"/>
                    </a:lnTo>
                    <a:lnTo>
                      <a:pt x="63501" y="318258"/>
                    </a:lnTo>
                    <a:lnTo>
                      <a:pt x="59635" y="308689"/>
                    </a:lnTo>
                    <a:lnTo>
                      <a:pt x="61356" y="303338"/>
                    </a:lnTo>
                    <a:lnTo>
                      <a:pt x="55840" y="301499"/>
                    </a:lnTo>
                    <a:lnTo>
                      <a:pt x="56382" y="294947"/>
                    </a:lnTo>
                    <a:lnTo>
                      <a:pt x="49830" y="294947"/>
                    </a:lnTo>
                    <a:lnTo>
                      <a:pt x="48109" y="291953"/>
                    </a:lnTo>
                    <a:lnTo>
                      <a:pt x="37761" y="294381"/>
                    </a:lnTo>
                    <a:lnTo>
                      <a:pt x="27955" y="293179"/>
                    </a:lnTo>
                    <a:lnTo>
                      <a:pt x="21874" y="297917"/>
                    </a:lnTo>
                    <a:lnTo>
                      <a:pt x="20224" y="292566"/>
                    </a:lnTo>
                    <a:lnTo>
                      <a:pt x="16429" y="293179"/>
                    </a:lnTo>
                    <a:lnTo>
                      <a:pt x="14213" y="285989"/>
                    </a:lnTo>
                    <a:lnTo>
                      <a:pt x="9311" y="285989"/>
                    </a:lnTo>
                    <a:lnTo>
                      <a:pt x="5445" y="282360"/>
                    </a:lnTo>
                    <a:lnTo>
                      <a:pt x="5445" y="275170"/>
                    </a:lnTo>
                    <a:lnTo>
                      <a:pt x="0" y="275783"/>
                    </a:lnTo>
                    <a:lnTo>
                      <a:pt x="6011" y="272153"/>
                    </a:lnTo>
                    <a:lnTo>
                      <a:pt x="4903" y="256030"/>
                    </a:lnTo>
                    <a:lnTo>
                      <a:pt x="11526" y="241558"/>
                    </a:lnTo>
                    <a:lnTo>
                      <a:pt x="316349" y="241558"/>
                    </a:lnTo>
                    <a:lnTo>
                      <a:pt x="316349" y="22675"/>
                    </a:lnTo>
                    <a:lnTo>
                      <a:pt x="615232" y="22675"/>
                    </a:lnTo>
                    <a:lnTo>
                      <a:pt x="617589" y="140107"/>
                    </a:lnTo>
                    <a:lnTo>
                      <a:pt x="763165" y="139589"/>
                    </a:lnTo>
                    <a:lnTo>
                      <a:pt x="773112" y="239106"/>
                    </a:lnTo>
                    <a:lnTo>
                      <a:pt x="782776" y="237268"/>
                    </a:lnTo>
                    <a:lnTo>
                      <a:pt x="900939" y="240096"/>
                    </a:lnTo>
                    <a:lnTo>
                      <a:pt x="899831" y="231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B294228-D2E4-00A8-A347-409E9BE3F616}"/>
                  </a:ext>
                </a:extLst>
              </p:cNvPr>
              <p:cNvSpPr/>
              <p:nvPr/>
            </p:nvSpPr>
            <p:spPr>
              <a:xfrm>
                <a:off x="5513429" y="2095039"/>
                <a:ext cx="895706" cy="721349"/>
              </a:xfrm>
              <a:custGeom>
                <a:avLst/>
                <a:gdLst>
                  <a:gd name="connsiteX0" fmla="*/ 112081 w 895706"/>
                  <a:gd name="connsiteY0" fmla="*/ 388548 h 721349"/>
                  <a:gd name="connsiteX1" fmla="*/ 121957 w 895706"/>
                  <a:gd name="connsiteY1" fmla="*/ 393969 h 721349"/>
                  <a:gd name="connsiteX2" fmla="*/ 122995 w 895706"/>
                  <a:gd name="connsiteY2" fmla="*/ 398188 h 721349"/>
                  <a:gd name="connsiteX3" fmla="*/ 120307 w 895706"/>
                  <a:gd name="connsiteY3" fmla="*/ 400027 h 721349"/>
                  <a:gd name="connsiteX4" fmla="*/ 110431 w 895706"/>
                  <a:gd name="connsiteY4" fmla="*/ 398188 h 721349"/>
                  <a:gd name="connsiteX5" fmla="*/ 108781 w 895706"/>
                  <a:gd name="connsiteY5" fmla="*/ 391636 h 721349"/>
                  <a:gd name="connsiteX6" fmla="*/ 112105 w 895706"/>
                  <a:gd name="connsiteY6" fmla="*/ 388571 h 721349"/>
                  <a:gd name="connsiteX7" fmla="*/ 252118 w 895706"/>
                  <a:gd name="connsiteY7" fmla="*/ 228546 h 721349"/>
                  <a:gd name="connsiteX8" fmla="*/ 253155 w 895706"/>
                  <a:gd name="connsiteY8" fmla="*/ 230927 h 721349"/>
                  <a:gd name="connsiteX9" fmla="*/ 249902 w 895706"/>
                  <a:gd name="connsiteY9" fmla="*/ 233968 h 721349"/>
                  <a:gd name="connsiteX10" fmla="*/ 248252 w 895706"/>
                  <a:gd name="connsiteY10" fmla="*/ 229136 h 721349"/>
                  <a:gd name="connsiteX11" fmla="*/ 252118 w 895706"/>
                  <a:gd name="connsiteY11" fmla="*/ 228546 h 721349"/>
                  <a:gd name="connsiteX12" fmla="*/ 497541 w 895706"/>
                  <a:gd name="connsiteY12" fmla="*/ 82806 h 721349"/>
                  <a:gd name="connsiteX13" fmla="*/ 498649 w 895706"/>
                  <a:gd name="connsiteY13" fmla="*/ 85186 h 721349"/>
                  <a:gd name="connsiteX14" fmla="*/ 492096 w 895706"/>
                  <a:gd name="connsiteY14" fmla="*/ 86388 h 721349"/>
                  <a:gd name="connsiteX15" fmla="*/ 492096 w 895706"/>
                  <a:gd name="connsiteY15" fmla="*/ 82806 h 721349"/>
                  <a:gd name="connsiteX16" fmla="*/ 497541 w 895706"/>
                  <a:gd name="connsiteY16" fmla="*/ 82806 h 721349"/>
                  <a:gd name="connsiteX17" fmla="*/ 575161 w 895706"/>
                  <a:gd name="connsiteY17" fmla="*/ 55227 h 721349"/>
                  <a:gd name="connsiteX18" fmla="*/ 591119 w 895706"/>
                  <a:gd name="connsiteY18" fmla="*/ 61238 h 721349"/>
                  <a:gd name="connsiteX19" fmla="*/ 593264 w 895706"/>
                  <a:gd name="connsiteY19" fmla="*/ 64821 h 721349"/>
                  <a:gd name="connsiteX20" fmla="*/ 596022 w 895706"/>
                  <a:gd name="connsiteY20" fmla="*/ 64821 h 721349"/>
                  <a:gd name="connsiteX21" fmla="*/ 594914 w 895706"/>
                  <a:gd name="connsiteY21" fmla="*/ 59423 h 721349"/>
                  <a:gd name="connsiteX22" fmla="*/ 597130 w 895706"/>
                  <a:gd name="connsiteY22" fmla="*/ 61214 h 721349"/>
                  <a:gd name="connsiteX23" fmla="*/ 606935 w 895706"/>
                  <a:gd name="connsiteY23" fmla="*/ 58221 h 721349"/>
                  <a:gd name="connsiteX24" fmla="*/ 608043 w 895706"/>
                  <a:gd name="connsiteY24" fmla="*/ 61851 h 721349"/>
                  <a:gd name="connsiteX25" fmla="*/ 600925 w 895706"/>
                  <a:gd name="connsiteY25" fmla="*/ 61238 h 721349"/>
                  <a:gd name="connsiteX26" fmla="*/ 601467 w 895706"/>
                  <a:gd name="connsiteY26" fmla="*/ 67249 h 721349"/>
                  <a:gd name="connsiteX27" fmla="*/ 598214 w 895706"/>
                  <a:gd name="connsiteY27" fmla="*/ 61851 h 721349"/>
                  <a:gd name="connsiteX28" fmla="*/ 599864 w 895706"/>
                  <a:gd name="connsiteY28" fmla="*/ 73212 h 721349"/>
                  <a:gd name="connsiteX29" fmla="*/ 614101 w 895706"/>
                  <a:gd name="connsiteY29" fmla="*/ 76206 h 721349"/>
                  <a:gd name="connsiteX30" fmla="*/ 618462 w 895706"/>
                  <a:gd name="connsiteY30" fmla="*/ 79246 h 721349"/>
                  <a:gd name="connsiteX31" fmla="*/ 616812 w 895706"/>
                  <a:gd name="connsiteY31" fmla="*/ 81674 h 721349"/>
                  <a:gd name="connsiteX32" fmla="*/ 626122 w 895706"/>
                  <a:gd name="connsiteY32" fmla="*/ 84668 h 721349"/>
                  <a:gd name="connsiteX33" fmla="*/ 629446 w 895706"/>
                  <a:gd name="connsiteY33" fmla="*/ 90678 h 721349"/>
                  <a:gd name="connsiteX34" fmla="*/ 646370 w 895706"/>
                  <a:gd name="connsiteY34" fmla="*/ 93672 h 721349"/>
                  <a:gd name="connsiteX35" fmla="*/ 659570 w 895706"/>
                  <a:gd name="connsiteY35" fmla="*/ 100861 h 721349"/>
                  <a:gd name="connsiteX36" fmla="*/ 667725 w 895706"/>
                  <a:gd name="connsiteY36" fmla="*/ 99659 h 721349"/>
                  <a:gd name="connsiteX37" fmla="*/ 693418 w 895706"/>
                  <a:gd name="connsiteY37" fmla="*/ 109229 h 721349"/>
                  <a:gd name="connsiteX38" fmla="*/ 703836 w 895706"/>
                  <a:gd name="connsiteY38" fmla="*/ 116489 h 721349"/>
                  <a:gd name="connsiteX39" fmla="*/ 709352 w 895706"/>
                  <a:gd name="connsiteY39" fmla="*/ 124880 h 721349"/>
                  <a:gd name="connsiteX40" fmla="*/ 727384 w 895706"/>
                  <a:gd name="connsiteY40" fmla="*/ 132022 h 721349"/>
                  <a:gd name="connsiteX41" fmla="*/ 733466 w 895706"/>
                  <a:gd name="connsiteY41" fmla="*/ 141616 h 721349"/>
                  <a:gd name="connsiteX42" fmla="*/ 739476 w 895706"/>
                  <a:gd name="connsiteY42" fmla="*/ 143407 h 721349"/>
                  <a:gd name="connsiteX43" fmla="*/ 743837 w 895706"/>
                  <a:gd name="connsiteY43" fmla="*/ 141616 h 721349"/>
                  <a:gd name="connsiteX44" fmla="*/ 744945 w 895706"/>
                  <a:gd name="connsiteY44" fmla="*/ 148805 h 721349"/>
                  <a:gd name="connsiteX45" fmla="*/ 754821 w 895706"/>
                  <a:gd name="connsiteY45" fmla="*/ 157786 h 721349"/>
                  <a:gd name="connsiteX46" fmla="*/ 763590 w 895706"/>
                  <a:gd name="connsiteY46" fmla="*/ 158964 h 721349"/>
                  <a:gd name="connsiteX47" fmla="*/ 771816 w 895706"/>
                  <a:gd name="connsiteY47" fmla="*/ 167356 h 721349"/>
                  <a:gd name="connsiteX48" fmla="*/ 789282 w 895706"/>
                  <a:gd name="connsiteY48" fmla="*/ 173366 h 721349"/>
                  <a:gd name="connsiteX49" fmla="*/ 793148 w 895706"/>
                  <a:gd name="connsiteY49" fmla="*/ 182936 h 721349"/>
                  <a:gd name="connsiteX50" fmla="*/ 786029 w 895706"/>
                  <a:gd name="connsiteY50" fmla="*/ 211764 h 721349"/>
                  <a:gd name="connsiteX51" fmla="*/ 786571 w 895706"/>
                  <a:gd name="connsiteY51" fmla="*/ 221334 h 721349"/>
                  <a:gd name="connsiteX52" fmla="*/ 792582 w 895706"/>
                  <a:gd name="connsiteY52" fmla="*/ 236325 h 721349"/>
                  <a:gd name="connsiteX53" fmla="*/ 786571 w 895706"/>
                  <a:gd name="connsiteY53" fmla="*/ 244716 h 721349"/>
                  <a:gd name="connsiteX54" fmla="*/ 786571 w 895706"/>
                  <a:gd name="connsiteY54" fmla="*/ 253108 h 721349"/>
                  <a:gd name="connsiteX55" fmla="*/ 800808 w 895706"/>
                  <a:gd name="connsiteY55" fmla="*/ 253697 h 721349"/>
                  <a:gd name="connsiteX56" fmla="*/ 802953 w 895706"/>
                  <a:gd name="connsiteY56" fmla="*/ 259118 h 721349"/>
                  <a:gd name="connsiteX57" fmla="*/ 795363 w 895706"/>
                  <a:gd name="connsiteY57" fmla="*/ 254899 h 721349"/>
                  <a:gd name="connsiteX58" fmla="*/ 785487 w 895706"/>
                  <a:gd name="connsiteY58" fmla="*/ 257327 h 721349"/>
                  <a:gd name="connsiteX59" fmla="*/ 787137 w 895706"/>
                  <a:gd name="connsiteY59" fmla="*/ 281299 h 721349"/>
                  <a:gd name="connsiteX60" fmla="*/ 799701 w 895706"/>
                  <a:gd name="connsiteY60" fmla="*/ 301664 h 721349"/>
                  <a:gd name="connsiteX61" fmla="*/ 805146 w 895706"/>
                  <a:gd name="connsiteY61" fmla="*/ 304092 h 721349"/>
                  <a:gd name="connsiteX62" fmla="*/ 811769 w 895706"/>
                  <a:gd name="connsiteY62" fmla="*/ 320286 h 721349"/>
                  <a:gd name="connsiteX63" fmla="*/ 833030 w 895706"/>
                  <a:gd name="connsiteY63" fmla="*/ 339449 h 721349"/>
                  <a:gd name="connsiteX64" fmla="*/ 830815 w 895706"/>
                  <a:gd name="connsiteY64" fmla="*/ 342443 h 721349"/>
                  <a:gd name="connsiteX65" fmla="*/ 829707 w 895706"/>
                  <a:gd name="connsiteY65" fmla="*/ 339449 h 721349"/>
                  <a:gd name="connsiteX66" fmla="*/ 821009 w 895706"/>
                  <a:gd name="connsiteY66" fmla="*/ 335866 h 721349"/>
                  <a:gd name="connsiteX67" fmla="*/ 819901 w 895706"/>
                  <a:gd name="connsiteY67" fmla="*/ 340675 h 721349"/>
                  <a:gd name="connsiteX68" fmla="*/ 829707 w 895706"/>
                  <a:gd name="connsiteY68" fmla="*/ 350857 h 721349"/>
                  <a:gd name="connsiteX69" fmla="*/ 869071 w 895706"/>
                  <a:gd name="connsiteY69" fmla="*/ 373604 h 721349"/>
                  <a:gd name="connsiteX70" fmla="*/ 871829 w 895706"/>
                  <a:gd name="connsiteY70" fmla="*/ 403563 h 721349"/>
                  <a:gd name="connsiteX71" fmla="*/ 868576 w 895706"/>
                  <a:gd name="connsiteY71" fmla="*/ 422113 h 721349"/>
                  <a:gd name="connsiteX72" fmla="*/ 872936 w 895706"/>
                  <a:gd name="connsiteY72" fmla="*/ 436515 h 721349"/>
                  <a:gd name="connsiteX73" fmla="*/ 872936 w 895706"/>
                  <a:gd name="connsiteY73" fmla="*/ 466451 h 721349"/>
                  <a:gd name="connsiteX74" fmla="*/ 877344 w 895706"/>
                  <a:gd name="connsiteY74" fmla="*/ 473640 h 721349"/>
                  <a:gd name="connsiteX75" fmla="*/ 883355 w 895706"/>
                  <a:gd name="connsiteY75" fmla="*/ 473640 h 721349"/>
                  <a:gd name="connsiteX76" fmla="*/ 894740 w 895706"/>
                  <a:gd name="connsiteY76" fmla="*/ 481984 h 721349"/>
                  <a:gd name="connsiteX77" fmla="*/ 894740 w 895706"/>
                  <a:gd name="connsiteY77" fmla="*/ 481984 h 721349"/>
                  <a:gd name="connsiteX78" fmla="*/ 894881 w 895706"/>
                  <a:gd name="connsiteY78" fmla="*/ 482597 h 721349"/>
                  <a:gd name="connsiteX79" fmla="*/ 894881 w 895706"/>
                  <a:gd name="connsiteY79" fmla="*/ 482597 h 721349"/>
                  <a:gd name="connsiteX80" fmla="*/ 895706 w 895706"/>
                  <a:gd name="connsiteY80" fmla="*/ 720360 h 721349"/>
                  <a:gd name="connsiteX81" fmla="*/ 777544 w 895706"/>
                  <a:gd name="connsiteY81" fmla="*/ 717484 h 721349"/>
                  <a:gd name="connsiteX82" fmla="*/ 767950 w 895706"/>
                  <a:gd name="connsiteY82" fmla="*/ 719323 h 721349"/>
                  <a:gd name="connsiteX83" fmla="*/ 758003 w 895706"/>
                  <a:gd name="connsiteY83" fmla="*/ 619805 h 721349"/>
                  <a:gd name="connsiteX84" fmla="*/ 612498 w 895706"/>
                  <a:gd name="connsiteY84" fmla="*/ 620394 h 721349"/>
                  <a:gd name="connsiteX85" fmla="*/ 610070 w 895706"/>
                  <a:gd name="connsiteY85" fmla="*/ 502962 h 721349"/>
                  <a:gd name="connsiteX86" fmla="*/ 311187 w 895706"/>
                  <a:gd name="connsiteY86" fmla="*/ 502962 h 721349"/>
                  <a:gd name="connsiteX87" fmla="*/ 311187 w 895706"/>
                  <a:gd name="connsiteY87" fmla="*/ 721350 h 721349"/>
                  <a:gd name="connsiteX88" fmla="*/ 6011 w 895706"/>
                  <a:gd name="connsiteY88" fmla="*/ 721350 h 721349"/>
                  <a:gd name="connsiteX89" fmla="*/ 4903 w 895706"/>
                  <a:gd name="connsiteY89" fmla="*/ 713689 h 721349"/>
                  <a:gd name="connsiteX90" fmla="*/ 0 w 895706"/>
                  <a:gd name="connsiteY90" fmla="*/ 710059 h 721349"/>
                  <a:gd name="connsiteX91" fmla="*/ 542 w 895706"/>
                  <a:gd name="connsiteY91" fmla="*/ 705321 h 721349"/>
                  <a:gd name="connsiteX92" fmla="*/ 13671 w 895706"/>
                  <a:gd name="connsiteY92" fmla="*/ 693936 h 721349"/>
                  <a:gd name="connsiteX93" fmla="*/ 16429 w 895706"/>
                  <a:gd name="connsiteY93" fmla="*/ 687384 h 721349"/>
                  <a:gd name="connsiteX94" fmla="*/ 12563 w 895706"/>
                  <a:gd name="connsiteY94" fmla="*/ 689811 h 721349"/>
                  <a:gd name="connsiteX95" fmla="*/ 12563 w 895706"/>
                  <a:gd name="connsiteY95" fmla="*/ 686181 h 721349"/>
                  <a:gd name="connsiteX96" fmla="*/ 18008 w 895706"/>
                  <a:gd name="connsiteY96" fmla="*/ 674207 h 721349"/>
                  <a:gd name="connsiteX97" fmla="*/ 21332 w 895706"/>
                  <a:gd name="connsiteY97" fmla="*/ 672369 h 721349"/>
                  <a:gd name="connsiteX98" fmla="*/ 24656 w 895706"/>
                  <a:gd name="connsiteY98" fmla="*/ 674207 h 721349"/>
                  <a:gd name="connsiteX99" fmla="*/ 23005 w 895706"/>
                  <a:gd name="connsiteY99" fmla="*/ 681986 h 721349"/>
                  <a:gd name="connsiteX100" fmla="*/ 25763 w 895706"/>
                  <a:gd name="connsiteY100" fmla="*/ 690330 h 721349"/>
                  <a:gd name="connsiteX101" fmla="*/ 32882 w 895706"/>
                  <a:gd name="connsiteY101" fmla="*/ 690330 h 721349"/>
                  <a:gd name="connsiteX102" fmla="*/ 46553 w 895706"/>
                  <a:gd name="connsiteY102" fmla="*/ 681986 h 721349"/>
                  <a:gd name="connsiteX103" fmla="*/ 47661 w 895706"/>
                  <a:gd name="connsiteY103" fmla="*/ 677767 h 721349"/>
                  <a:gd name="connsiteX104" fmla="*/ 39435 w 895706"/>
                  <a:gd name="connsiteY104" fmla="*/ 669988 h 721349"/>
                  <a:gd name="connsiteX105" fmla="*/ 38893 w 895706"/>
                  <a:gd name="connsiteY105" fmla="*/ 665227 h 721349"/>
                  <a:gd name="connsiteX106" fmla="*/ 28474 w 895706"/>
                  <a:gd name="connsiteY106" fmla="*/ 659263 h 721349"/>
                  <a:gd name="connsiteX107" fmla="*/ 25787 w 895706"/>
                  <a:gd name="connsiteY107" fmla="*/ 653865 h 721349"/>
                  <a:gd name="connsiteX108" fmla="*/ 32905 w 895706"/>
                  <a:gd name="connsiteY108" fmla="*/ 650895 h 721349"/>
                  <a:gd name="connsiteX109" fmla="*/ 33943 w 895706"/>
                  <a:gd name="connsiteY109" fmla="*/ 643093 h 721349"/>
                  <a:gd name="connsiteX110" fmla="*/ 42240 w 895706"/>
                  <a:gd name="connsiteY110" fmla="*/ 639511 h 721349"/>
                  <a:gd name="connsiteX111" fmla="*/ 41132 w 895706"/>
                  <a:gd name="connsiteY111" fmla="*/ 625768 h 721349"/>
                  <a:gd name="connsiteX112" fmla="*/ 37808 w 895706"/>
                  <a:gd name="connsiteY112" fmla="*/ 622775 h 721349"/>
                  <a:gd name="connsiteX113" fmla="*/ 46035 w 895706"/>
                  <a:gd name="connsiteY113" fmla="*/ 625156 h 721349"/>
                  <a:gd name="connsiteX114" fmla="*/ 53153 w 895706"/>
                  <a:gd name="connsiteY114" fmla="*/ 623364 h 721349"/>
                  <a:gd name="connsiteX115" fmla="*/ 59777 w 895706"/>
                  <a:gd name="connsiteY115" fmla="*/ 617424 h 721349"/>
                  <a:gd name="connsiteX116" fmla="*/ 58598 w 895706"/>
                  <a:gd name="connsiteY116" fmla="*/ 612663 h 721349"/>
                  <a:gd name="connsiteX117" fmla="*/ 64609 w 895706"/>
                  <a:gd name="connsiteY117" fmla="*/ 611414 h 721349"/>
                  <a:gd name="connsiteX118" fmla="*/ 67932 w 895706"/>
                  <a:gd name="connsiteY118" fmla="*/ 602433 h 721349"/>
                  <a:gd name="connsiteX119" fmla="*/ 66824 w 895706"/>
                  <a:gd name="connsiteY119" fmla="*/ 595291 h 721349"/>
                  <a:gd name="connsiteX120" fmla="*/ 69582 w 895706"/>
                  <a:gd name="connsiteY120" fmla="*/ 594702 h 721349"/>
                  <a:gd name="connsiteX121" fmla="*/ 66259 w 895706"/>
                  <a:gd name="connsiteY121" fmla="*/ 587512 h 721349"/>
                  <a:gd name="connsiteX122" fmla="*/ 69017 w 895706"/>
                  <a:gd name="connsiteY122" fmla="*/ 586900 h 721349"/>
                  <a:gd name="connsiteX123" fmla="*/ 69017 w 895706"/>
                  <a:gd name="connsiteY123" fmla="*/ 580347 h 721349"/>
                  <a:gd name="connsiteX124" fmla="*/ 75098 w 895706"/>
                  <a:gd name="connsiteY124" fmla="*/ 573794 h 721349"/>
                  <a:gd name="connsiteX125" fmla="*/ 72882 w 895706"/>
                  <a:gd name="connsiteY125" fmla="*/ 561183 h 721349"/>
                  <a:gd name="connsiteX126" fmla="*/ 76135 w 895706"/>
                  <a:gd name="connsiteY126" fmla="*/ 558190 h 721349"/>
                  <a:gd name="connsiteX127" fmla="*/ 72340 w 895706"/>
                  <a:gd name="connsiteY127" fmla="*/ 554041 h 721349"/>
                  <a:gd name="connsiteX128" fmla="*/ 68474 w 895706"/>
                  <a:gd name="connsiteY128" fmla="*/ 534878 h 721349"/>
                  <a:gd name="connsiteX129" fmla="*/ 71232 w 895706"/>
                  <a:gd name="connsiteY129" fmla="*/ 514512 h 721349"/>
                  <a:gd name="connsiteX130" fmla="*/ 67367 w 895706"/>
                  <a:gd name="connsiteY130" fmla="*/ 504942 h 721349"/>
                  <a:gd name="connsiteX131" fmla="*/ 70124 w 895706"/>
                  <a:gd name="connsiteY131" fmla="*/ 495349 h 721349"/>
                  <a:gd name="connsiteX132" fmla="*/ 68474 w 895706"/>
                  <a:gd name="connsiteY132" fmla="*/ 489409 h 721349"/>
                  <a:gd name="connsiteX133" fmla="*/ 61922 w 895706"/>
                  <a:gd name="connsiteY133" fmla="*/ 486981 h 721349"/>
                  <a:gd name="connsiteX134" fmla="*/ 62464 w 895706"/>
                  <a:gd name="connsiteY134" fmla="*/ 467818 h 721349"/>
                  <a:gd name="connsiteX135" fmla="*/ 58598 w 895706"/>
                  <a:gd name="connsiteY135" fmla="*/ 464188 h 721349"/>
                  <a:gd name="connsiteX136" fmla="*/ 55911 w 895706"/>
                  <a:gd name="connsiteY136" fmla="*/ 451624 h 721349"/>
                  <a:gd name="connsiteX137" fmla="*/ 61356 w 895706"/>
                  <a:gd name="connsiteY137" fmla="*/ 445614 h 721349"/>
                  <a:gd name="connsiteX138" fmla="*/ 61356 w 895706"/>
                  <a:gd name="connsiteY138" fmla="*/ 433050 h 721349"/>
                  <a:gd name="connsiteX139" fmla="*/ 64609 w 895706"/>
                  <a:gd name="connsiteY139" fmla="*/ 435478 h 721349"/>
                  <a:gd name="connsiteX140" fmla="*/ 66259 w 895706"/>
                  <a:gd name="connsiteY140" fmla="*/ 430717 h 721349"/>
                  <a:gd name="connsiteX141" fmla="*/ 70690 w 895706"/>
                  <a:gd name="connsiteY141" fmla="*/ 429515 h 721349"/>
                  <a:gd name="connsiteX142" fmla="*/ 72906 w 895706"/>
                  <a:gd name="connsiteY142" fmla="*/ 435478 h 721349"/>
                  <a:gd name="connsiteX143" fmla="*/ 78351 w 895706"/>
                  <a:gd name="connsiteY143" fmla="*/ 439697 h 721349"/>
                  <a:gd name="connsiteX144" fmla="*/ 83254 w 895706"/>
                  <a:gd name="connsiteY144" fmla="*/ 435478 h 721349"/>
                  <a:gd name="connsiteX145" fmla="*/ 83254 w 895706"/>
                  <a:gd name="connsiteY145" fmla="*/ 438472 h 721349"/>
                  <a:gd name="connsiteX146" fmla="*/ 76701 w 895706"/>
                  <a:gd name="connsiteY146" fmla="*/ 443893 h 721349"/>
                  <a:gd name="connsiteX147" fmla="*/ 76701 w 895706"/>
                  <a:gd name="connsiteY147" fmla="*/ 447476 h 721349"/>
                  <a:gd name="connsiteX148" fmla="*/ 83254 w 895706"/>
                  <a:gd name="connsiteY148" fmla="*/ 454076 h 721349"/>
                  <a:gd name="connsiteX149" fmla="*/ 83254 w 895706"/>
                  <a:gd name="connsiteY149" fmla="*/ 461854 h 721349"/>
                  <a:gd name="connsiteX150" fmla="*/ 79388 w 895706"/>
                  <a:gd name="connsiteY150" fmla="*/ 463646 h 721349"/>
                  <a:gd name="connsiteX151" fmla="*/ 82711 w 895706"/>
                  <a:gd name="connsiteY151" fmla="*/ 466686 h 721349"/>
                  <a:gd name="connsiteX152" fmla="*/ 83254 w 895706"/>
                  <a:gd name="connsiteY152" fmla="*/ 473239 h 721349"/>
                  <a:gd name="connsiteX153" fmla="*/ 88227 w 895706"/>
                  <a:gd name="connsiteY153" fmla="*/ 472037 h 721349"/>
                  <a:gd name="connsiteX154" fmla="*/ 88227 w 895706"/>
                  <a:gd name="connsiteY154" fmla="*/ 478590 h 721349"/>
                  <a:gd name="connsiteX155" fmla="*/ 91480 w 895706"/>
                  <a:gd name="connsiteY155" fmla="*/ 483941 h 721349"/>
                  <a:gd name="connsiteX156" fmla="*/ 95346 w 895706"/>
                  <a:gd name="connsiteY156" fmla="*/ 484553 h 721349"/>
                  <a:gd name="connsiteX157" fmla="*/ 94733 w 895706"/>
                  <a:gd name="connsiteY157" fmla="*/ 488136 h 721349"/>
                  <a:gd name="connsiteX158" fmla="*/ 97491 w 895706"/>
                  <a:gd name="connsiteY158" fmla="*/ 486345 h 721349"/>
                  <a:gd name="connsiteX159" fmla="*/ 102464 w 895706"/>
                  <a:gd name="connsiteY159" fmla="*/ 488136 h 721349"/>
                  <a:gd name="connsiteX160" fmla="*/ 101922 w 895706"/>
                  <a:gd name="connsiteY160" fmla="*/ 482196 h 721349"/>
                  <a:gd name="connsiteX161" fmla="*/ 105788 w 895706"/>
                  <a:gd name="connsiteY161" fmla="*/ 480405 h 721349"/>
                  <a:gd name="connsiteX162" fmla="*/ 105788 w 895706"/>
                  <a:gd name="connsiteY162" fmla="*/ 477270 h 721349"/>
                  <a:gd name="connsiteX163" fmla="*/ 109040 w 895706"/>
                  <a:gd name="connsiteY163" fmla="*/ 477270 h 721349"/>
                  <a:gd name="connsiteX164" fmla="*/ 115051 w 895706"/>
                  <a:gd name="connsiteY164" fmla="*/ 470670 h 721349"/>
                  <a:gd name="connsiteX165" fmla="*/ 117809 w 895706"/>
                  <a:gd name="connsiteY165" fmla="*/ 473098 h 721349"/>
                  <a:gd name="connsiteX166" fmla="*/ 129265 w 895706"/>
                  <a:gd name="connsiteY166" fmla="*/ 464754 h 721349"/>
                  <a:gd name="connsiteX167" fmla="*/ 126577 w 895706"/>
                  <a:gd name="connsiteY167" fmla="*/ 461124 h 721349"/>
                  <a:gd name="connsiteX168" fmla="*/ 126577 w 895706"/>
                  <a:gd name="connsiteY168" fmla="*/ 450352 h 721349"/>
                  <a:gd name="connsiteX169" fmla="*/ 131480 w 895706"/>
                  <a:gd name="connsiteY169" fmla="*/ 444930 h 721349"/>
                  <a:gd name="connsiteX170" fmla="*/ 129265 w 895706"/>
                  <a:gd name="connsiteY170" fmla="*/ 426969 h 721349"/>
                  <a:gd name="connsiteX171" fmla="*/ 132588 w 895706"/>
                  <a:gd name="connsiteY171" fmla="*/ 425767 h 721349"/>
                  <a:gd name="connsiteX172" fmla="*/ 140249 w 895706"/>
                  <a:gd name="connsiteY172" fmla="*/ 430505 h 721349"/>
                  <a:gd name="connsiteX173" fmla="*/ 151775 w 895706"/>
                  <a:gd name="connsiteY173" fmla="*/ 428124 h 721349"/>
                  <a:gd name="connsiteX174" fmla="*/ 155570 w 895706"/>
                  <a:gd name="connsiteY174" fmla="*/ 423362 h 721349"/>
                  <a:gd name="connsiteX175" fmla="*/ 155028 w 895706"/>
                  <a:gd name="connsiteY175" fmla="*/ 420369 h 721349"/>
                  <a:gd name="connsiteX176" fmla="*/ 147909 w 895706"/>
                  <a:gd name="connsiteY176" fmla="*/ 416739 h 721349"/>
                  <a:gd name="connsiteX177" fmla="*/ 151233 w 895706"/>
                  <a:gd name="connsiteY177" fmla="*/ 405378 h 721349"/>
                  <a:gd name="connsiteX178" fmla="*/ 147909 w 895706"/>
                  <a:gd name="connsiteY178" fmla="*/ 399980 h 721349"/>
                  <a:gd name="connsiteX179" fmla="*/ 150125 w 895706"/>
                  <a:gd name="connsiteY179" fmla="*/ 390999 h 721349"/>
                  <a:gd name="connsiteX180" fmla="*/ 146802 w 895706"/>
                  <a:gd name="connsiteY180" fmla="*/ 388006 h 721349"/>
                  <a:gd name="connsiteX181" fmla="*/ 153425 w 895706"/>
                  <a:gd name="connsiteY181" fmla="*/ 377823 h 721349"/>
                  <a:gd name="connsiteX182" fmla="*/ 151209 w 895706"/>
                  <a:gd name="connsiteY182" fmla="*/ 368229 h 721349"/>
                  <a:gd name="connsiteX183" fmla="*/ 158328 w 895706"/>
                  <a:gd name="connsiteY183" fmla="*/ 369432 h 721349"/>
                  <a:gd name="connsiteX184" fmla="*/ 159907 w 895706"/>
                  <a:gd name="connsiteY184" fmla="*/ 367051 h 721349"/>
                  <a:gd name="connsiteX185" fmla="*/ 160449 w 895706"/>
                  <a:gd name="connsiteY185" fmla="*/ 358660 h 721349"/>
                  <a:gd name="connsiteX186" fmla="*/ 155546 w 895706"/>
                  <a:gd name="connsiteY186" fmla="*/ 350881 h 721349"/>
                  <a:gd name="connsiteX187" fmla="*/ 157691 w 895706"/>
                  <a:gd name="connsiteY187" fmla="*/ 347840 h 721349"/>
                  <a:gd name="connsiteX188" fmla="*/ 155546 w 895706"/>
                  <a:gd name="connsiteY188" fmla="*/ 340698 h 721349"/>
                  <a:gd name="connsiteX189" fmla="*/ 159907 w 895706"/>
                  <a:gd name="connsiteY189" fmla="*/ 339496 h 721349"/>
                  <a:gd name="connsiteX190" fmla="*/ 161557 w 895706"/>
                  <a:gd name="connsiteY190" fmla="*/ 332307 h 721349"/>
                  <a:gd name="connsiteX191" fmla="*/ 158870 w 895706"/>
                  <a:gd name="connsiteY191" fmla="*/ 328088 h 721349"/>
                  <a:gd name="connsiteX192" fmla="*/ 163773 w 895706"/>
                  <a:gd name="connsiteY192" fmla="*/ 323279 h 721349"/>
                  <a:gd name="connsiteX193" fmla="*/ 161015 w 895706"/>
                  <a:gd name="connsiteY193" fmla="*/ 321441 h 721349"/>
                  <a:gd name="connsiteX194" fmla="*/ 159365 w 895706"/>
                  <a:gd name="connsiteY194" fmla="*/ 308877 h 721349"/>
                  <a:gd name="connsiteX195" fmla="*/ 149559 w 895706"/>
                  <a:gd name="connsiteY195" fmla="*/ 303456 h 721349"/>
                  <a:gd name="connsiteX196" fmla="*/ 150102 w 895706"/>
                  <a:gd name="connsiteY196" fmla="*/ 301028 h 721349"/>
                  <a:gd name="connsiteX197" fmla="*/ 163773 w 895706"/>
                  <a:gd name="connsiteY197" fmla="*/ 300439 h 721349"/>
                  <a:gd name="connsiteX198" fmla="*/ 166531 w 895706"/>
                  <a:gd name="connsiteY198" fmla="*/ 296785 h 721349"/>
                  <a:gd name="connsiteX199" fmla="*/ 173649 w 895706"/>
                  <a:gd name="connsiteY199" fmla="*/ 296196 h 721349"/>
                  <a:gd name="connsiteX200" fmla="*/ 182983 w 895706"/>
                  <a:gd name="connsiteY200" fmla="*/ 289054 h 721349"/>
                  <a:gd name="connsiteX201" fmla="*/ 187344 w 895706"/>
                  <a:gd name="connsiteY201" fmla="*/ 289054 h 721349"/>
                  <a:gd name="connsiteX202" fmla="*/ 188452 w 895706"/>
                  <a:gd name="connsiteY202" fmla="*/ 286013 h 721349"/>
                  <a:gd name="connsiteX203" fmla="*/ 214144 w 895706"/>
                  <a:gd name="connsiteY203" fmla="*/ 280615 h 721349"/>
                  <a:gd name="connsiteX204" fmla="*/ 228924 w 895706"/>
                  <a:gd name="connsiteY204" fmla="*/ 273426 h 721349"/>
                  <a:gd name="connsiteX205" fmla="*/ 241016 w 895706"/>
                  <a:gd name="connsiteY205" fmla="*/ 263243 h 721349"/>
                  <a:gd name="connsiteX206" fmla="*/ 239837 w 895706"/>
                  <a:gd name="connsiteY206" fmla="*/ 256643 h 721349"/>
                  <a:gd name="connsiteX207" fmla="*/ 248606 w 895706"/>
                  <a:gd name="connsiteY207" fmla="*/ 248912 h 721349"/>
                  <a:gd name="connsiteX208" fmla="*/ 253037 w 895706"/>
                  <a:gd name="connsiteY208" fmla="*/ 239908 h 721349"/>
                  <a:gd name="connsiteX209" fmla="*/ 265600 w 895706"/>
                  <a:gd name="connsiteY209" fmla="*/ 241110 h 721349"/>
                  <a:gd name="connsiteX210" fmla="*/ 265600 w 895706"/>
                  <a:gd name="connsiteY210" fmla="*/ 245942 h 721349"/>
                  <a:gd name="connsiteX211" fmla="*/ 273261 w 895706"/>
                  <a:gd name="connsiteY211" fmla="*/ 250774 h 721349"/>
                  <a:gd name="connsiteX212" fmla="*/ 285353 w 895706"/>
                  <a:gd name="connsiteY212" fmla="*/ 245376 h 721349"/>
                  <a:gd name="connsiteX213" fmla="*/ 287003 w 895706"/>
                  <a:gd name="connsiteY213" fmla="*/ 237598 h 721349"/>
                  <a:gd name="connsiteX214" fmla="*/ 292943 w 895706"/>
                  <a:gd name="connsiteY214" fmla="*/ 237009 h 721349"/>
                  <a:gd name="connsiteX215" fmla="*/ 301240 w 895706"/>
                  <a:gd name="connsiteY215" fmla="*/ 222606 h 721349"/>
                  <a:gd name="connsiteX216" fmla="*/ 313804 w 895706"/>
                  <a:gd name="connsiteY216" fmla="*/ 224398 h 721349"/>
                  <a:gd name="connsiteX217" fmla="*/ 313804 w 895706"/>
                  <a:gd name="connsiteY217" fmla="*/ 228641 h 721349"/>
                  <a:gd name="connsiteX218" fmla="*/ 319319 w 895706"/>
                  <a:gd name="connsiteY218" fmla="*/ 234039 h 721349"/>
                  <a:gd name="connsiteX219" fmla="*/ 320356 w 895706"/>
                  <a:gd name="connsiteY219" fmla="*/ 243019 h 721349"/>
                  <a:gd name="connsiteX220" fmla="*/ 328017 w 895706"/>
                  <a:gd name="connsiteY220" fmla="*/ 244811 h 721349"/>
                  <a:gd name="connsiteX221" fmla="*/ 336314 w 895706"/>
                  <a:gd name="connsiteY221" fmla="*/ 242430 h 721349"/>
                  <a:gd name="connsiteX222" fmla="*/ 342254 w 895706"/>
                  <a:gd name="connsiteY222" fmla="*/ 235877 h 721349"/>
                  <a:gd name="connsiteX223" fmla="*/ 354346 w 895706"/>
                  <a:gd name="connsiteY223" fmla="*/ 231045 h 721349"/>
                  <a:gd name="connsiteX224" fmla="*/ 382184 w 895706"/>
                  <a:gd name="connsiteY224" fmla="*/ 212494 h 721349"/>
                  <a:gd name="connsiteX225" fmla="*/ 386049 w 895706"/>
                  <a:gd name="connsiteY225" fmla="*/ 206484 h 721349"/>
                  <a:gd name="connsiteX226" fmla="*/ 385507 w 895706"/>
                  <a:gd name="connsiteY226" fmla="*/ 193920 h 721349"/>
                  <a:gd name="connsiteX227" fmla="*/ 392131 w 895706"/>
                  <a:gd name="connsiteY227" fmla="*/ 184940 h 721349"/>
                  <a:gd name="connsiteX228" fmla="*/ 388807 w 895706"/>
                  <a:gd name="connsiteY228" fmla="*/ 178387 h 721349"/>
                  <a:gd name="connsiteX229" fmla="*/ 388807 w 895706"/>
                  <a:gd name="connsiteY229" fmla="*/ 170043 h 721349"/>
                  <a:gd name="connsiteX230" fmla="*/ 392602 w 895706"/>
                  <a:gd name="connsiteY230" fmla="*/ 155617 h 721349"/>
                  <a:gd name="connsiteX231" fmla="*/ 417187 w 895706"/>
                  <a:gd name="connsiteY231" fmla="*/ 135864 h 721349"/>
                  <a:gd name="connsiteX232" fmla="*/ 424848 w 895706"/>
                  <a:gd name="connsiteY232" fmla="*/ 134662 h 721349"/>
                  <a:gd name="connsiteX233" fmla="*/ 425390 w 895706"/>
                  <a:gd name="connsiteY233" fmla="*/ 129241 h 721349"/>
                  <a:gd name="connsiteX234" fmla="*/ 435808 w 895706"/>
                  <a:gd name="connsiteY234" fmla="*/ 126247 h 721349"/>
                  <a:gd name="connsiteX235" fmla="*/ 441253 w 895706"/>
                  <a:gd name="connsiteY235" fmla="*/ 119624 h 721349"/>
                  <a:gd name="connsiteX236" fmla="*/ 447334 w 895706"/>
                  <a:gd name="connsiteY236" fmla="*/ 118422 h 721349"/>
                  <a:gd name="connsiteX237" fmla="*/ 452732 w 895706"/>
                  <a:gd name="connsiteY237" fmla="*/ 104020 h 721349"/>
                  <a:gd name="connsiteX238" fmla="*/ 446722 w 895706"/>
                  <a:gd name="connsiteY238" fmla="*/ 104020 h 721349"/>
                  <a:gd name="connsiteX239" fmla="*/ 441277 w 895706"/>
                  <a:gd name="connsiteY239" fmla="*/ 96241 h 721349"/>
                  <a:gd name="connsiteX240" fmla="*/ 443492 w 895706"/>
                  <a:gd name="connsiteY240" fmla="*/ 90820 h 721349"/>
                  <a:gd name="connsiteX241" fmla="*/ 448466 w 895706"/>
                  <a:gd name="connsiteY241" fmla="*/ 89618 h 721349"/>
                  <a:gd name="connsiteX242" fmla="*/ 451719 w 895706"/>
                  <a:gd name="connsiteY242" fmla="*/ 80637 h 721349"/>
                  <a:gd name="connsiteX243" fmla="*/ 455514 w 895706"/>
                  <a:gd name="connsiteY243" fmla="*/ 81250 h 721349"/>
                  <a:gd name="connsiteX244" fmla="*/ 456056 w 895706"/>
                  <a:gd name="connsiteY244" fmla="*/ 96854 h 721349"/>
                  <a:gd name="connsiteX245" fmla="*/ 459379 w 895706"/>
                  <a:gd name="connsiteY245" fmla="*/ 98646 h 721349"/>
                  <a:gd name="connsiteX246" fmla="*/ 473616 w 895706"/>
                  <a:gd name="connsiteY246" fmla="*/ 94426 h 721349"/>
                  <a:gd name="connsiteX247" fmla="*/ 493770 w 895706"/>
                  <a:gd name="connsiteY247" fmla="*/ 95605 h 721349"/>
                  <a:gd name="connsiteX248" fmla="*/ 500393 w 895706"/>
                  <a:gd name="connsiteY248" fmla="*/ 92611 h 721349"/>
                  <a:gd name="connsiteX249" fmla="*/ 502609 w 895706"/>
                  <a:gd name="connsiteY249" fmla="*/ 87190 h 721349"/>
                  <a:gd name="connsiteX250" fmla="*/ 506970 w 895706"/>
                  <a:gd name="connsiteY250" fmla="*/ 84809 h 721349"/>
                  <a:gd name="connsiteX251" fmla="*/ 514630 w 895706"/>
                  <a:gd name="connsiteY251" fmla="*/ 87803 h 721349"/>
                  <a:gd name="connsiteX252" fmla="*/ 520075 w 895706"/>
                  <a:gd name="connsiteY252" fmla="*/ 94426 h 721349"/>
                  <a:gd name="connsiteX253" fmla="*/ 528844 w 895706"/>
                  <a:gd name="connsiteY253" fmla="*/ 94426 h 721349"/>
                  <a:gd name="connsiteX254" fmla="*/ 543623 w 895706"/>
                  <a:gd name="connsiteY254" fmla="*/ 85446 h 721349"/>
                  <a:gd name="connsiteX255" fmla="*/ 547489 w 895706"/>
                  <a:gd name="connsiteY255" fmla="*/ 74650 h 721349"/>
                  <a:gd name="connsiteX256" fmla="*/ 555149 w 895706"/>
                  <a:gd name="connsiteY256" fmla="*/ 65669 h 721349"/>
                  <a:gd name="connsiteX257" fmla="*/ 555149 w 895706"/>
                  <a:gd name="connsiteY257" fmla="*/ 61450 h 721349"/>
                  <a:gd name="connsiteX258" fmla="*/ 565026 w 895706"/>
                  <a:gd name="connsiteY258" fmla="*/ 56642 h 721349"/>
                  <a:gd name="connsiteX259" fmla="*/ 575255 w 895706"/>
                  <a:gd name="connsiteY259" fmla="*/ 55251 h 721349"/>
                  <a:gd name="connsiteX260" fmla="*/ 501973 w 895706"/>
                  <a:gd name="connsiteY260" fmla="*/ 0 h 721349"/>
                  <a:gd name="connsiteX261" fmla="*/ 507417 w 895706"/>
                  <a:gd name="connsiteY261" fmla="*/ 11974 h 721349"/>
                  <a:gd name="connsiteX262" fmla="*/ 512862 w 895706"/>
                  <a:gd name="connsiteY262" fmla="*/ 14402 h 721349"/>
                  <a:gd name="connsiteX263" fmla="*/ 525992 w 895706"/>
                  <a:gd name="connsiteY263" fmla="*/ 13813 h 721349"/>
                  <a:gd name="connsiteX264" fmla="*/ 552226 w 895706"/>
                  <a:gd name="connsiteY264" fmla="*/ 4832 h 721349"/>
                  <a:gd name="connsiteX265" fmla="*/ 562645 w 895706"/>
                  <a:gd name="connsiteY265" fmla="*/ 7213 h 721349"/>
                  <a:gd name="connsiteX266" fmla="*/ 571979 w 895706"/>
                  <a:gd name="connsiteY266" fmla="*/ 14473 h 721349"/>
                  <a:gd name="connsiteX267" fmla="*/ 557200 w 895706"/>
                  <a:gd name="connsiteY267" fmla="*/ 7849 h 721349"/>
                  <a:gd name="connsiteX268" fmla="*/ 548903 w 895706"/>
                  <a:gd name="connsiteY268" fmla="*/ 7849 h 721349"/>
                  <a:gd name="connsiteX269" fmla="*/ 538555 w 895706"/>
                  <a:gd name="connsiteY269" fmla="*/ 10843 h 721349"/>
                  <a:gd name="connsiteX270" fmla="*/ 536339 w 895706"/>
                  <a:gd name="connsiteY270" fmla="*/ 13836 h 721349"/>
                  <a:gd name="connsiteX271" fmla="*/ 521560 w 895706"/>
                  <a:gd name="connsiteY271" fmla="*/ 16264 h 721349"/>
                  <a:gd name="connsiteX272" fmla="*/ 511213 w 895706"/>
                  <a:gd name="connsiteY272" fmla="*/ 23453 h 721349"/>
                  <a:gd name="connsiteX273" fmla="*/ 511213 w 895706"/>
                  <a:gd name="connsiteY273" fmla="*/ 34225 h 721349"/>
                  <a:gd name="connsiteX274" fmla="*/ 507417 w 895706"/>
                  <a:gd name="connsiteY274" fmla="*/ 28215 h 721349"/>
                  <a:gd name="connsiteX275" fmla="*/ 508455 w 895706"/>
                  <a:gd name="connsiteY275" fmla="*/ 18032 h 721349"/>
                  <a:gd name="connsiteX276" fmla="*/ 503057 w 895706"/>
                  <a:gd name="connsiteY276" fmla="*/ 14402 h 721349"/>
                  <a:gd name="connsiteX277" fmla="*/ 504636 w 895706"/>
                  <a:gd name="connsiteY277" fmla="*/ 11220 h 721349"/>
                  <a:gd name="connsiteX278" fmla="*/ 503057 w 895706"/>
                  <a:gd name="connsiteY278" fmla="*/ 11385 h 721349"/>
                  <a:gd name="connsiteX279" fmla="*/ 500299 w 895706"/>
                  <a:gd name="connsiteY279" fmla="*/ 7142 h 721349"/>
                  <a:gd name="connsiteX280" fmla="*/ 501949 w 895706"/>
                  <a:gd name="connsiteY280" fmla="*/ 0 h 72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895706" h="721349">
                    <a:moveTo>
                      <a:pt x="112081" y="388548"/>
                    </a:moveTo>
                    <a:lnTo>
                      <a:pt x="121957" y="393969"/>
                    </a:lnTo>
                    <a:lnTo>
                      <a:pt x="122995" y="398188"/>
                    </a:lnTo>
                    <a:lnTo>
                      <a:pt x="120307" y="400027"/>
                    </a:lnTo>
                    <a:lnTo>
                      <a:pt x="110431" y="398188"/>
                    </a:lnTo>
                    <a:lnTo>
                      <a:pt x="108781" y="391636"/>
                    </a:lnTo>
                    <a:lnTo>
                      <a:pt x="112105" y="388571"/>
                    </a:lnTo>
                    <a:close/>
                    <a:moveTo>
                      <a:pt x="252118" y="228546"/>
                    </a:moveTo>
                    <a:lnTo>
                      <a:pt x="253155" y="230927"/>
                    </a:lnTo>
                    <a:lnTo>
                      <a:pt x="249902" y="233968"/>
                    </a:lnTo>
                    <a:lnTo>
                      <a:pt x="248252" y="229136"/>
                    </a:lnTo>
                    <a:lnTo>
                      <a:pt x="252118" y="228546"/>
                    </a:lnTo>
                    <a:close/>
                    <a:moveTo>
                      <a:pt x="497541" y="82806"/>
                    </a:moveTo>
                    <a:lnTo>
                      <a:pt x="498649" y="85186"/>
                    </a:lnTo>
                    <a:lnTo>
                      <a:pt x="492096" y="86388"/>
                    </a:lnTo>
                    <a:lnTo>
                      <a:pt x="492096" y="82806"/>
                    </a:lnTo>
                    <a:lnTo>
                      <a:pt x="497541" y="82806"/>
                    </a:lnTo>
                    <a:close/>
                    <a:moveTo>
                      <a:pt x="575161" y="55227"/>
                    </a:moveTo>
                    <a:lnTo>
                      <a:pt x="591119" y="61238"/>
                    </a:lnTo>
                    <a:lnTo>
                      <a:pt x="593264" y="64821"/>
                    </a:lnTo>
                    <a:lnTo>
                      <a:pt x="596022" y="64821"/>
                    </a:lnTo>
                    <a:lnTo>
                      <a:pt x="594914" y="59423"/>
                    </a:lnTo>
                    <a:lnTo>
                      <a:pt x="597130" y="61214"/>
                    </a:lnTo>
                    <a:lnTo>
                      <a:pt x="606935" y="58221"/>
                    </a:lnTo>
                    <a:lnTo>
                      <a:pt x="608043" y="61851"/>
                    </a:lnTo>
                    <a:lnTo>
                      <a:pt x="600925" y="61238"/>
                    </a:lnTo>
                    <a:lnTo>
                      <a:pt x="601467" y="67249"/>
                    </a:lnTo>
                    <a:lnTo>
                      <a:pt x="598214" y="61851"/>
                    </a:lnTo>
                    <a:lnTo>
                      <a:pt x="599864" y="73212"/>
                    </a:lnTo>
                    <a:lnTo>
                      <a:pt x="614101" y="76206"/>
                    </a:lnTo>
                    <a:lnTo>
                      <a:pt x="618462" y="79246"/>
                    </a:lnTo>
                    <a:lnTo>
                      <a:pt x="616812" y="81674"/>
                    </a:lnTo>
                    <a:lnTo>
                      <a:pt x="626122" y="84668"/>
                    </a:lnTo>
                    <a:lnTo>
                      <a:pt x="629446" y="90678"/>
                    </a:lnTo>
                    <a:lnTo>
                      <a:pt x="646370" y="93672"/>
                    </a:lnTo>
                    <a:lnTo>
                      <a:pt x="659570" y="100861"/>
                    </a:lnTo>
                    <a:lnTo>
                      <a:pt x="667725" y="99659"/>
                    </a:lnTo>
                    <a:lnTo>
                      <a:pt x="693418" y="109229"/>
                    </a:lnTo>
                    <a:lnTo>
                      <a:pt x="703836" y="116489"/>
                    </a:lnTo>
                    <a:lnTo>
                      <a:pt x="709352" y="124880"/>
                    </a:lnTo>
                    <a:lnTo>
                      <a:pt x="727384" y="132022"/>
                    </a:lnTo>
                    <a:lnTo>
                      <a:pt x="733466" y="141616"/>
                    </a:lnTo>
                    <a:lnTo>
                      <a:pt x="739476" y="143407"/>
                    </a:lnTo>
                    <a:lnTo>
                      <a:pt x="743837" y="141616"/>
                    </a:lnTo>
                    <a:lnTo>
                      <a:pt x="744945" y="148805"/>
                    </a:lnTo>
                    <a:lnTo>
                      <a:pt x="754821" y="157786"/>
                    </a:lnTo>
                    <a:lnTo>
                      <a:pt x="763590" y="158964"/>
                    </a:lnTo>
                    <a:lnTo>
                      <a:pt x="771816" y="167356"/>
                    </a:lnTo>
                    <a:lnTo>
                      <a:pt x="789282" y="173366"/>
                    </a:lnTo>
                    <a:lnTo>
                      <a:pt x="793148" y="182936"/>
                    </a:lnTo>
                    <a:lnTo>
                      <a:pt x="786029" y="211764"/>
                    </a:lnTo>
                    <a:lnTo>
                      <a:pt x="786571" y="221334"/>
                    </a:lnTo>
                    <a:lnTo>
                      <a:pt x="792582" y="236325"/>
                    </a:lnTo>
                    <a:lnTo>
                      <a:pt x="786571" y="244716"/>
                    </a:lnTo>
                    <a:lnTo>
                      <a:pt x="786571" y="253108"/>
                    </a:lnTo>
                    <a:lnTo>
                      <a:pt x="800808" y="253697"/>
                    </a:lnTo>
                    <a:lnTo>
                      <a:pt x="802953" y="259118"/>
                    </a:lnTo>
                    <a:lnTo>
                      <a:pt x="795363" y="254899"/>
                    </a:lnTo>
                    <a:lnTo>
                      <a:pt x="785487" y="257327"/>
                    </a:lnTo>
                    <a:lnTo>
                      <a:pt x="787137" y="281299"/>
                    </a:lnTo>
                    <a:lnTo>
                      <a:pt x="799701" y="301664"/>
                    </a:lnTo>
                    <a:lnTo>
                      <a:pt x="805146" y="304092"/>
                    </a:lnTo>
                    <a:lnTo>
                      <a:pt x="811769" y="320286"/>
                    </a:lnTo>
                    <a:lnTo>
                      <a:pt x="833030" y="339449"/>
                    </a:lnTo>
                    <a:lnTo>
                      <a:pt x="830815" y="342443"/>
                    </a:lnTo>
                    <a:lnTo>
                      <a:pt x="829707" y="339449"/>
                    </a:lnTo>
                    <a:lnTo>
                      <a:pt x="821009" y="335866"/>
                    </a:lnTo>
                    <a:lnTo>
                      <a:pt x="819901" y="340675"/>
                    </a:lnTo>
                    <a:lnTo>
                      <a:pt x="829707" y="350857"/>
                    </a:lnTo>
                    <a:lnTo>
                      <a:pt x="869071" y="373604"/>
                    </a:lnTo>
                    <a:lnTo>
                      <a:pt x="871829" y="403563"/>
                    </a:lnTo>
                    <a:lnTo>
                      <a:pt x="868576" y="422113"/>
                    </a:lnTo>
                    <a:lnTo>
                      <a:pt x="872936" y="436515"/>
                    </a:lnTo>
                    <a:lnTo>
                      <a:pt x="872936" y="466451"/>
                    </a:lnTo>
                    <a:lnTo>
                      <a:pt x="877344" y="473640"/>
                    </a:lnTo>
                    <a:lnTo>
                      <a:pt x="883355" y="473640"/>
                    </a:lnTo>
                    <a:lnTo>
                      <a:pt x="894740" y="481984"/>
                    </a:lnTo>
                    <a:lnTo>
                      <a:pt x="894740" y="481984"/>
                    </a:lnTo>
                    <a:lnTo>
                      <a:pt x="894881" y="482597"/>
                    </a:lnTo>
                    <a:lnTo>
                      <a:pt x="894881" y="482597"/>
                    </a:lnTo>
                    <a:lnTo>
                      <a:pt x="895706" y="720360"/>
                    </a:lnTo>
                    <a:lnTo>
                      <a:pt x="777544" y="717484"/>
                    </a:lnTo>
                    <a:lnTo>
                      <a:pt x="767950" y="719323"/>
                    </a:lnTo>
                    <a:lnTo>
                      <a:pt x="758003" y="619805"/>
                    </a:lnTo>
                    <a:lnTo>
                      <a:pt x="612498" y="620394"/>
                    </a:lnTo>
                    <a:lnTo>
                      <a:pt x="610070" y="502962"/>
                    </a:lnTo>
                    <a:lnTo>
                      <a:pt x="311187" y="502962"/>
                    </a:lnTo>
                    <a:lnTo>
                      <a:pt x="311187" y="721350"/>
                    </a:lnTo>
                    <a:lnTo>
                      <a:pt x="6011" y="721350"/>
                    </a:lnTo>
                    <a:lnTo>
                      <a:pt x="4903" y="713689"/>
                    </a:lnTo>
                    <a:lnTo>
                      <a:pt x="0" y="710059"/>
                    </a:lnTo>
                    <a:lnTo>
                      <a:pt x="542" y="705321"/>
                    </a:lnTo>
                    <a:lnTo>
                      <a:pt x="13671" y="693936"/>
                    </a:lnTo>
                    <a:lnTo>
                      <a:pt x="16429" y="687384"/>
                    </a:lnTo>
                    <a:lnTo>
                      <a:pt x="12563" y="689811"/>
                    </a:lnTo>
                    <a:lnTo>
                      <a:pt x="12563" y="686181"/>
                    </a:lnTo>
                    <a:lnTo>
                      <a:pt x="18008" y="674207"/>
                    </a:lnTo>
                    <a:lnTo>
                      <a:pt x="21332" y="672369"/>
                    </a:lnTo>
                    <a:lnTo>
                      <a:pt x="24656" y="674207"/>
                    </a:lnTo>
                    <a:lnTo>
                      <a:pt x="23005" y="681986"/>
                    </a:lnTo>
                    <a:lnTo>
                      <a:pt x="25763" y="690330"/>
                    </a:lnTo>
                    <a:lnTo>
                      <a:pt x="32882" y="690330"/>
                    </a:lnTo>
                    <a:lnTo>
                      <a:pt x="46553" y="681986"/>
                    </a:lnTo>
                    <a:lnTo>
                      <a:pt x="47661" y="677767"/>
                    </a:lnTo>
                    <a:lnTo>
                      <a:pt x="39435" y="669988"/>
                    </a:lnTo>
                    <a:lnTo>
                      <a:pt x="38893" y="665227"/>
                    </a:lnTo>
                    <a:lnTo>
                      <a:pt x="28474" y="659263"/>
                    </a:lnTo>
                    <a:lnTo>
                      <a:pt x="25787" y="653865"/>
                    </a:lnTo>
                    <a:lnTo>
                      <a:pt x="32905" y="650895"/>
                    </a:lnTo>
                    <a:lnTo>
                      <a:pt x="33943" y="643093"/>
                    </a:lnTo>
                    <a:lnTo>
                      <a:pt x="42240" y="639511"/>
                    </a:lnTo>
                    <a:lnTo>
                      <a:pt x="41132" y="625768"/>
                    </a:lnTo>
                    <a:lnTo>
                      <a:pt x="37808" y="622775"/>
                    </a:lnTo>
                    <a:lnTo>
                      <a:pt x="46035" y="625156"/>
                    </a:lnTo>
                    <a:lnTo>
                      <a:pt x="53153" y="623364"/>
                    </a:lnTo>
                    <a:lnTo>
                      <a:pt x="59777" y="617424"/>
                    </a:lnTo>
                    <a:lnTo>
                      <a:pt x="58598" y="612663"/>
                    </a:lnTo>
                    <a:lnTo>
                      <a:pt x="64609" y="611414"/>
                    </a:lnTo>
                    <a:lnTo>
                      <a:pt x="67932" y="602433"/>
                    </a:lnTo>
                    <a:lnTo>
                      <a:pt x="66824" y="595291"/>
                    </a:lnTo>
                    <a:lnTo>
                      <a:pt x="69582" y="594702"/>
                    </a:lnTo>
                    <a:lnTo>
                      <a:pt x="66259" y="587512"/>
                    </a:lnTo>
                    <a:lnTo>
                      <a:pt x="69017" y="586900"/>
                    </a:lnTo>
                    <a:lnTo>
                      <a:pt x="69017" y="580347"/>
                    </a:lnTo>
                    <a:lnTo>
                      <a:pt x="75098" y="573794"/>
                    </a:lnTo>
                    <a:lnTo>
                      <a:pt x="72882" y="561183"/>
                    </a:lnTo>
                    <a:lnTo>
                      <a:pt x="76135" y="558190"/>
                    </a:lnTo>
                    <a:lnTo>
                      <a:pt x="72340" y="554041"/>
                    </a:lnTo>
                    <a:lnTo>
                      <a:pt x="68474" y="534878"/>
                    </a:lnTo>
                    <a:lnTo>
                      <a:pt x="71232" y="514512"/>
                    </a:lnTo>
                    <a:lnTo>
                      <a:pt x="67367" y="504942"/>
                    </a:lnTo>
                    <a:lnTo>
                      <a:pt x="70124" y="495349"/>
                    </a:lnTo>
                    <a:lnTo>
                      <a:pt x="68474" y="489409"/>
                    </a:lnTo>
                    <a:lnTo>
                      <a:pt x="61922" y="486981"/>
                    </a:lnTo>
                    <a:lnTo>
                      <a:pt x="62464" y="467818"/>
                    </a:lnTo>
                    <a:lnTo>
                      <a:pt x="58598" y="464188"/>
                    </a:lnTo>
                    <a:lnTo>
                      <a:pt x="55911" y="451624"/>
                    </a:lnTo>
                    <a:lnTo>
                      <a:pt x="61356" y="445614"/>
                    </a:lnTo>
                    <a:lnTo>
                      <a:pt x="61356" y="433050"/>
                    </a:lnTo>
                    <a:lnTo>
                      <a:pt x="64609" y="435478"/>
                    </a:lnTo>
                    <a:lnTo>
                      <a:pt x="66259" y="430717"/>
                    </a:lnTo>
                    <a:lnTo>
                      <a:pt x="70690" y="429515"/>
                    </a:lnTo>
                    <a:lnTo>
                      <a:pt x="72906" y="435478"/>
                    </a:lnTo>
                    <a:lnTo>
                      <a:pt x="78351" y="439697"/>
                    </a:lnTo>
                    <a:lnTo>
                      <a:pt x="83254" y="435478"/>
                    </a:lnTo>
                    <a:lnTo>
                      <a:pt x="83254" y="438472"/>
                    </a:lnTo>
                    <a:lnTo>
                      <a:pt x="76701" y="443893"/>
                    </a:lnTo>
                    <a:lnTo>
                      <a:pt x="76701" y="447476"/>
                    </a:lnTo>
                    <a:lnTo>
                      <a:pt x="83254" y="454076"/>
                    </a:lnTo>
                    <a:lnTo>
                      <a:pt x="83254" y="461854"/>
                    </a:lnTo>
                    <a:lnTo>
                      <a:pt x="79388" y="463646"/>
                    </a:lnTo>
                    <a:lnTo>
                      <a:pt x="82711" y="466686"/>
                    </a:lnTo>
                    <a:lnTo>
                      <a:pt x="83254" y="473239"/>
                    </a:lnTo>
                    <a:lnTo>
                      <a:pt x="88227" y="472037"/>
                    </a:lnTo>
                    <a:lnTo>
                      <a:pt x="88227" y="478590"/>
                    </a:lnTo>
                    <a:lnTo>
                      <a:pt x="91480" y="483941"/>
                    </a:lnTo>
                    <a:lnTo>
                      <a:pt x="95346" y="484553"/>
                    </a:lnTo>
                    <a:lnTo>
                      <a:pt x="94733" y="488136"/>
                    </a:lnTo>
                    <a:lnTo>
                      <a:pt x="97491" y="486345"/>
                    </a:lnTo>
                    <a:lnTo>
                      <a:pt x="102464" y="488136"/>
                    </a:lnTo>
                    <a:lnTo>
                      <a:pt x="101922" y="482196"/>
                    </a:lnTo>
                    <a:lnTo>
                      <a:pt x="105788" y="480405"/>
                    </a:lnTo>
                    <a:lnTo>
                      <a:pt x="105788" y="477270"/>
                    </a:lnTo>
                    <a:lnTo>
                      <a:pt x="109040" y="477270"/>
                    </a:lnTo>
                    <a:lnTo>
                      <a:pt x="115051" y="470670"/>
                    </a:lnTo>
                    <a:lnTo>
                      <a:pt x="117809" y="473098"/>
                    </a:lnTo>
                    <a:lnTo>
                      <a:pt x="129265" y="464754"/>
                    </a:lnTo>
                    <a:lnTo>
                      <a:pt x="126577" y="461124"/>
                    </a:lnTo>
                    <a:lnTo>
                      <a:pt x="126577" y="450352"/>
                    </a:lnTo>
                    <a:lnTo>
                      <a:pt x="131480" y="444930"/>
                    </a:lnTo>
                    <a:lnTo>
                      <a:pt x="129265" y="426969"/>
                    </a:lnTo>
                    <a:lnTo>
                      <a:pt x="132588" y="425767"/>
                    </a:lnTo>
                    <a:lnTo>
                      <a:pt x="140249" y="430505"/>
                    </a:lnTo>
                    <a:lnTo>
                      <a:pt x="151775" y="428124"/>
                    </a:lnTo>
                    <a:lnTo>
                      <a:pt x="155570" y="423362"/>
                    </a:lnTo>
                    <a:lnTo>
                      <a:pt x="155028" y="420369"/>
                    </a:lnTo>
                    <a:lnTo>
                      <a:pt x="147909" y="416739"/>
                    </a:lnTo>
                    <a:lnTo>
                      <a:pt x="151233" y="405378"/>
                    </a:lnTo>
                    <a:lnTo>
                      <a:pt x="147909" y="399980"/>
                    </a:lnTo>
                    <a:lnTo>
                      <a:pt x="150125" y="390999"/>
                    </a:lnTo>
                    <a:lnTo>
                      <a:pt x="146802" y="388006"/>
                    </a:lnTo>
                    <a:lnTo>
                      <a:pt x="153425" y="377823"/>
                    </a:lnTo>
                    <a:lnTo>
                      <a:pt x="151209" y="368229"/>
                    </a:lnTo>
                    <a:lnTo>
                      <a:pt x="158328" y="369432"/>
                    </a:lnTo>
                    <a:lnTo>
                      <a:pt x="159907" y="367051"/>
                    </a:lnTo>
                    <a:lnTo>
                      <a:pt x="160449" y="358660"/>
                    </a:lnTo>
                    <a:lnTo>
                      <a:pt x="155546" y="350881"/>
                    </a:lnTo>
                    <a:lnTo>
                      <a:pt x="157691" y="347840"/>
                    </a:lnTo>
                    <a:lnTo>
                      <a:pt x="155546" y="340698"/>
                    </a:lnTo>
                    <a:lnTo>
                      <a:pt x="159907" y="339496"/>
                    </a:lnTo>
                    <a:lnTo>
                      <a:pt x="161557" y="332307"/>
                    </a:lnTo>
                    <a:lnTo>
                      <a:pt x="158870" y="328088"/>
                    </a:lnTo>
                    <a:lnTo>
                      <a:pt x="163773" y="323279"/>
                    </a:lnTo>
                    <a:lnTo>
                      <a:pt x="161015" y="321441"/>
                    </a:lnTo>
                    <a:lnTo>
                      <a:pt x="159365" y="308877"/>
                    </a:lnTo>
                    <a:lnTo>
                      <a:pt x="149559" y="303456"/>
                    </a:lnTo>
                    <a:lnTo>
                      <a:pt x="150102" y="301028"/>
                    </a:lnTo>
                    <a:lnTo>
                      <a:pt x="163773" y="300439"/>
                    </a:lnTo>
                    <a:lnTo>
                      <a:pt x="166531" y="296785"/>
                    </a:lnTo>
                    <a:lnTo>
                      <a:pt x="173649" y="296196"/>
                    </a:lnTo>
                    <a:lnTo>
                      <a:pt x="182983" y="289054"/>
                    </a:lnTo>
                    <a:lnTo>
                      <a:pt x="187344" y="289054"/>
                    </a:lnTo>
                    <a:lnTo>
                      <a:pt x="188452" y="286013"/>
                    </a:lnTo>
                    <a:lnTo>
                      <a:pt x="214144" y="280615"/>
                    </a:lnTo>
                    <a:lnTo>
                      <a:pt x="228924" y="273426"/>
                    </a:lnTo>
                    <a:lnTo>
                      <a:pt x="241016" y="263243"/>
                    </a:lnTo>
                    <a:lnTo>
                      <a:pt x="239837" y="256643"/>
                    </a:lnTo>
                    <a:lnTo>
                      <a:pt x="248606" y="248912"/>
                    </a:lnTo>
                    <a:lnTo>
                      <a:pt x="253037" y="239908"/>
                    </a:lnTo>
                    <a:lnTo>
                      <a:pt x="265600" y="241110"/>
                    </a:lnTo>
                    <a:lnTo>
                      <a:pt x="265600" y="245942"/>
                    </a:lnTo>
                    <a:lnTo>
                      <a:pt x="273261" y="250774"/>
                    </a:lnTo>
                    <a:lnTo>
                      <a:pt x="285353" y="245376"/>
                    </a:lnTo>
                    <a:lnTo>
                      <a:pt x="287003" y="237598"/>
                    </a:lnTo>
                    <a:lnTo>
                      <a:pt x="292943" y="237009"/>
                    </a:lnTo>
                    <a:lnTo>
                      <a:pt x="301240" y="222606"/>
                    </a:lnTo>
                    <a:lnTo>
                      <a:pt x="313804" y="224398"/>
                    </a:lnTo>
                    <a:lnTo>
                      <a:pt x="313804" y="228641"/>
                    </a:lnTo>
                    <a:lnTo>
                      <a:pt x="319319" y="234039"/>
                    </a:lnTo>
                    <a:lnTo>
                      <a:pt x="320356" y="243019"/>
                    </a:lnTo>
                    <a:lnTo>
                      <a:pt x="328017" y="244811"/>
                    </a:lnTo>
                    <a:lnTo>
                      <a:pt x="336314" y="242430"/>
                    </a:lnTo>
                    <a:lnTo>
                      <a:pt x="342254" y="235877"/>
                    </a:lnTo>
                    <a:lnTo>
                      <a:pt x="354346" y="231045"/>
                    </a:lnTo>
                    <a:lnTo>
                      <a:pt x="382184" y="212494"/>
                    </a:lnTo>
                    <a:lnTo>
                      <a:pt x="386049" y="206484"/>
                    </a:lnTo>
                    <a:lnTo>
                      <a:pt x="385507" y="193920"/>
                    </a:lnTo>
                    <a:lnTo>
                      <a:pt x="392131" y="184940"/>
                    </a:lnTo>
                    <a:lnTo>
                      <a:pt x="388807" y="178387"/>
                    </a:lnTo>
                    <a:lnTo>
                      <a:pt x="388807" y="170043"/>
                    </a:lnTo>
                    <a:lnTo>
                      <a:pt x="392602" y="155617"/>
                    </a:lnTo>
                    <a:lnTo>
                      <a:pt x="417187" y="135864"/>
                    </a:lnTo>
                    <a:lnTo>
                      <a:pt x="424848" y="134662"/>
                    </a:lnTo>
                    <a:lnTo>
                      <a:pt x="425390" y="129241"/>
                    </a:lnTo>
                    <a:lnTo>
                      <a:pt x="435808" y="126247"/>
                    </a:lnTo>
                    <a:lnTo>
                      <a:pt x="441253" y="119624"/>
                    </a:lnTo>
                    <a:lnTo>
                      <a:pt x="447334" y="118422"/>
                    </a:lnTo>
                    <a:lnTo>
                      <a:pt x="452732" y="104020"/>
                    </a:lnTo>
                    <a:lnTo>
                      <a:pt x="446722" y="104020"/>
                    </a:lnTo>
                    <a:lnTo>
                      <a:pt x="441277" y="96241"/>
                    </a:lnTo>
                    <a:lnTo>
                      <a:pt x="443492" y="90820"/>
                    </a:lnTo>
                    <a:lnTo>
                      <a:pt x="448466" y="89618"/>
                    </a:lnTo>
                    <a:lnTo>
                      <a:pt x="451719" y="80637"/>
                    </a:lnTo>
                    <a:lnTo>
                      <a:pt x="455514" y="81250"/>
                    </a:lnTo>
                    <a:lnTo>
                      <a:pt x="456056" y="96854"/>
                    </a:lnTo>
                    <a:lnTo>
                      <a:pt x="459379" y="98646"/>
                    </a:lnTo>
                    <a:lnTo>
                      <a:pt x="473616" y="94426"/>
                    </a:lnTo>
                    <a:lnTo>
                      <a:pt x="493770" y="95605"/>
                    </a:lnTo>
                    <a:lnTo>
                      <a:pt x="500393" y="92611"/>
                    </a:lnTo>
                    <a:lnTo>
                      <a:pt x="502609" y="87190"/>
                    </a:lnTo>
                    <a:lnTo>
                      <a:pt x="506970" y="84809"/>
                    </a:lnTo>
                    <a:lnTo>
                      <a:pt x="514630" y="87803"/>
                    </a:lnTo>
                    <a:lnTo>
                      <a:pt x="520075" y="94426"/>
                    </a:lnTo>
                    <a:lnTo>
                      <a:pt x="528844" y="94426"/>
                    </a:lnTo>
                    <a:lnTo>
                      <a:pt x="543623" y="85446"/>
                    </a:lnTo>
                    <a:lnTo>
                      <a:pt x="547489" y="74650"/>
                    </a:lnTo>
                    <a:lnTo>
                      <a:pt x="555149" y="65669"/>
                    </a:lnTo>
                    <a:lnTo>
                      <a:pt x="555149" y="61450"/>
                    </a:lnTo>
                    <a:lnTo>
                      <a:pt x="565026" y="56642"/>
                    </a:lnTo>
                    <a:lnTo>
                      <a:pt x="575255" y="55251"/>
                    </a:lnTo>
                    <a:close/>
                    <a:moveTo>
                      <a:pt x="501973" y="0"/>
                    </a:moveTo>
                    <a:lnTo>
                      <a:pt x="507417" y="11974"/>
                    </a:lnTo>
                    <a:lnTo>
                      <a:pt x="512862" y="14402"/>
                    </a:lnTo>
                    <a:lnTo>
                      <a:pt x="525992" y="13813"/>
                    </a:lnTo>
                    <a:lnTo>
                      <a:pt x="552226" y="4832"/>
                    </a:lnTo>
                    <a:lnTo>
                      <a:pt x="562645" y="7213"/>
                    </a:lnTo>
                    <a:lnTo>
                      <a:pt x="571979" y="14473"/>
                    </a:lnTo>
                    <a:lnTo>
                      <a:pt x="557200" y="7849"/>
                    </a:lnTo>
                    <a:lnTo>
                      <a:pt x="548903" y="7849"/>
                    </a:lnTo>
                    <a:lnTo>
                      <a:pt x="538555" y="10843"/>
                    </a:lnTo>
                    <a:lnTo>
                      <a:pt x="536339" y="13836"/>
                    </a:lnTo>
                    <a:lnTo>
                      <a:pt x="521560" y="16264"/>
                    </a:lnTo>
                    <a:lnTo>
                      <a:pt x="511213" y="23453"/>
                    </a:lnTo>
                    <a:lnTo>
                      <a:pt x="511213" y="34225"/>
                    </a:lnTo>
                    <a:lnTo>
                      <a:pt x="507417" y="28215"/>
                    </a:lnTo>
                    <a:lnTo>
                      <a:pt x="508455" y="18032"/>
                    </a:lnTo>
                    <a:lnTo>
                      <a:pt x="503057" y="14402"/>
                    </a:lnTo>
                    <a:lnTo>
                      <a:pt x="504636" y="11220"/>
                    </a:lnTo>
                    <a:lnTo>
                      <a:pt x="503057" y="11385"/>
                    </a:lnTo>
                    <a:lnTo>
                      <a:pt x="500299" y="7142"/>
                    </a:lnTo>
                    <a:lnTo>
                      <a:pt x="501949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0FD0721-8DA3-E52C-4A7F-24C8701F1868}"/>
                  </a:ext>
                </a:extLst>
              </p:cNvPr>
              <p:cNvSpPr/>
              <p:nvPr/>
            </p:nvSpPr>
            <p:spPr>
              <a:xfrm>
                <a:off x="5104421" y="2902330"/>
                <a:ext cx="1560414" cy="2879859"/>
              </a:xfrm>
              <a:custGeom>
                <a:avLst/>
                <a:gdLst>
                  <a:gd name="connsiteX0" fmla="*/ 63383 w 1560414"/>
                  <a:gd name="connsiteY0" fmla="*/ 601820 h 2879859"/>
                  <a:gd name="connsiteX1" fmla="*/ 65033 w 1560414"/>
                  <a:gd name="connsiteY1" fmla="*/ 605969 h 2879859"/>
                  <a:gd name="connsiteX2" fmla="*/ 61780 w 1560414"/>
                  <a:gd name="connsiteY2" fmla="*/ 606558 h 2879859"/>
                  <a:gd name="connsiteX3" fmla="*/ 60130 w 1560414"/>
                  <a:gd name="connsiteY3" fmla="*/ 603046 h 2879859"/>
                  <a:gd name="connsiteX4" fmla="*/ 63383 w 1560414"/>
                  <a:gd name="connsiteY4" fmla="*/ 601844 h 2879859"/>
                  <a:gd name="connsiteX5" fmla="*/ 333533 w 1560414"/>
                  <a:gd name="connsiteY5" fmla="*/ 402455 h 2879859"/>
                  <a:gd name="connsiteX6" fmla="*/ 336290 w 1560414"/>
                  <a:gd name="connsiteY6" fmla="*/ 407216 h 2879859"/>
                  <a:gd name="connsiteX7" fmla="*/ 340156 w 1560414"/>
                  <a:gd name="connsiteY7" fmla="*/ 407216 h 2879859"/>
                  <a:gd name="connsiteX8" fmla="*/ 341193 w 1560414"/>
                  <a:gd name="connsiteY8" fmla="*/ 410846 h 2879859"/>
                  <a:gd name="connsiteX9" fmla="*/ 346638 w 1560414"/>
                  <a:gd name="connsiteY9" fmla="*/ 412638 h 2879859"/>
                  <a:gd name="connsiteX10" fmla="*/ 347746 w 1560414"/>
                  <a:gd name="connsiteY10" fmla="*/ 420416 h 2879859"/>
                  <a:gd name="connsiteX11" fmla="*/ 342301 w 1560414"/>
                  <a:gd name="connsiteY11" fmla="*/ 418578 h 2879859"/>
                  <a:gd name="connsiteX12" fmla="*/ 339614 w 1560414"/>
                  <a:gd name="connsiteY12" fmla="*/ 412025 h 2879859"/>
                  <a:gd name="connsiteX13" fmla="*/ 334641 w 1560414"/>
                  <a:gd name="connsiteY13" fmla="*/ 411435 h 2879859"/>
                  <a:gd name="connsiteX14" fmla="*/ 331883 w 1560414"/>
                  <a:gd name="connsiteY14" fmla="*/ 404836 h 2879859"/>
                  <a:gd name="connsiteX15" fmla="*/ 333533 w 1560414"/>
                  <a:gd name="connsiteY15" fmla="*/ 402455 h 2879859"/>
                  <a:gd name="connsiteX16" fmla="*/ 360404 w 1560414"/>
                  <a:gd name="connsiteY16" fmla="*/ 236 h 2879859"/>
                  <a:gd name="connsiteX17" fmla="*/ 370822 w 1560414"/>
                  <a:gd name="connsiteY17" fmla="*/ 4455 h 2879859"/>
                  <a:gd name="connsiteX18" fmla="*/ 375725 w 1560414"/>
                  <a:gd name="connsiteY18" fmla="*/ 3276 h 2879859"/>
                  <a:gd name="connsiteX19" fmla="*/ 380628 w 1560414"/>
                  <a:gd name="connsiteY19" fmla="*/ 14025 h 2879859"/>
                  <a:gd name="connsiteX20" fmla="*/ 385059 w 1560414"/>
                  <a:gd name="connsiteY20" fmla="*/ 15227 h 2879859"/>
                  <a:gd name="connsiteX21" fmla="*/ 387817 w 1560414"/>
                  <a:gd name="connsiteY21" fmla="*/ 12233 h 2879859"/>
                  <a:gd name="connsiteX22" fmla="*/ 391612 w 1560414"/>
                  <a:gd name="connsiteY22" fmla="*/ 23618 h 2879859"/>
                  <a:gd name="connsiteX23" fmla="*/ 400381 w 1560414"/>
                  <a:gd name="connsiteY23" fmla="*/ 34414 h 2879859"/>
                  <a:gd name="connsiteX24" fmla="*/ 404741 w 1560414"/>
                  <a:gd name="connsiteY24" fmla="*/ 35003 h 2879859"/>
                  <a:gd name="connsiteX25" fmla="*/ 403633 w 1560414"/>
                  <a:gd name="connsiteY25" fmla="*/ 39741 h 2879859"/>
                  <a:gd name="connsiteX26" fmla="*/ 407428 w 1560414"/>
                  <a:gd name="connsiteY26" fmla="*/ 40354 h 2879859"/>
                  <a:gd name="connsiteX27" fmla="*/ 410752 w 1560414"/>
                  <a:gd name="connsiteY27" fmla="*/ 47543 h 2879859"/>
                  <a:gd name="connsiteX28" fmla="*/ 413510 w 1560414"/>
                  <a:gd name="connsiteY28" fmla="*/ 48132 h 2879859"/>
                  <a:gd name="connsiteX29" fmla="*/ 411860 w 1560414"/>
                  <a:gd name="connsiteY29" fmla="*/ 54096 h 2879859"/>
                  <a:gd name="connsiteX30" fmla="*/ 415183 w 1560414"/>
                  <a:gd name="connsiteY30" fmla="*/ 60059 h 2879859"/>
                  <a:gd name="connsiteX31" fmla="*/ 414641 w 1560414"/>
                  <a:gd name="connsiteY31" fmla="*/ 66612 h 2879859"/>
                  <a:gd name="connsiteX32" fmla="*/ 404223 w 1560414"/>
                  <a:gd name="connsiteY32" fmla="*/ 79152 h 2879859"/>
                  <a:gd name="connsiteX33" fmla="*/ 404223 w 1560414"/>
                  <a:gd name="connsiteY33" fmla="*/ 100036 h 2879859"/>
                  <a:gd name="connsiteX34" fmla="*/ 399320 w 1560414"/>
                  <a:gd name="connsiteY34" fmla="*/ 97090 h 2879859"/>
                  <a:gd name="connsiteX35" fmla="*/ 396562 w 1560414"/>
                  <a:gd name="connsiteY35" fmla="*/ 99518 h 2879859"/>
                  <a:gd name="connsiteX36" fmla="*/ 397670 w 1560414"/>
                  <a:gd name="connsiteY36" fmla="*/ 103737 h 2879859"/>
                  <a:gd name="connsiteX37" fmla="*/ 399886 w 1560414"/>
                  <a:gd name="connsiteY37" fmla="*/ 100107 h 2879859"/>
                  <a:gd name="connsiteX38" fmla="*/ 407004 w 1560414"/>
                  <a:gd name="connsiteY38" fmla="*/ 103100 h 2879859"/>
                  <a:gd name="connsiteX39" fmla="*/ 405896 w 1560414"/>
                  <a:gd name="connsiteY39" fmla="*/ 97750 h 2879859"/>
                  <a:gd name="connsiteX40" fmla="*/ 408112 w 1560414"/>
                  <a:gd name="connsiteY40" fmla="*/ 95911 h 2879859"/>
                  <a:gd name="connsiteX41" fmla="*/ 419025 w 1560414"/>
                  <a:gd name="connsiteY41" fmla="*/ 97161 h 2879859"/>
                  <a:gd name="connsiteX42" fmla="*/ 428902 w 1560414"/>
                  <a:gd name="connsiteY42" fmla="*/ 93531 h 2879859"/>
                  <a:gd name="connsiteX43" fmla="*/ 431118 w 1560414"/>
                  <a:gd name="connsiteY43" fmla="*/ 89358 h 2879859"/>
                  <a:gd name="connsiteX44" fmla="*/ 429468 w 1560414"/>
                  <a:gd name="connsiteY44" fmla="*/ 80378 h 2879859"/>
                  <a:gd name="connsiteX45" fmla="*/ 441489 w 1560414"/>
                  <a:gd name="connsiteY45" fmla="*/ 82216 h 2879859"/>
                  <a:gd name="connsiteX46" fmla="*/ 451907 w 1560414"/>
                  <a:gd name="connsiteY46" fmla="*/ 76866 h 2879859"/>
                  <a:gd name="connsiteX47" fmla="*/ 459568 w 1560414"/>
                  <a:gd name="connsiteY47" fmla="*/ 68851 h 2879859"/>
                  <a:gd name="connsiteX48" fmla="*/ 720053 w 1560414"/>
                  <a:gd name="connsiteY48" fmla="*/ 68851 h 2879859"/>
                  <a:gd name="connsiteX49" fmla="*/ 720053 w 1560414"/>
                  <a:gd name="connsiteY49" fmla="*/ 191728 h 2879859"/>
                  <a:gd name="connsiteX50" fmla="*/ 1031500 w 1560414"/>
                  <a:gd name="connsiteY50" fmla="*/ 191823 h 2879859"/>
                  <a:gd name="connsiteX51" fmla="*/ 1002295 w 1560414"/>
                  <a:gd name="connsiteY51" fmla="*/ 223856 h 2879859"/>
                  <a:gd name="connsiteX52" fmla="*/ 1004016 w 1560414"/>
                  <a:gd name="connsiteY52" fmla="*/ 238706 h 2879859"/>
                  <a:gd name="connsiteX53" fmla="*/ 999655 w 1560414"/>
                  <a:gd name="connsiteY53" fmla="*/ 301971 h 2879859"/>
                  <a:gd name="connsiteX54" fmla="*/ 970026 w 1560414"/>
                  <a:gd name="connsiteY54" fmla="*/ 395690 h 2879859"/>
                  <a:gd name="connsiteX55" fmla="*/ 1015047 w 1560414"/>
                  <a:gd name="connsiteY55" fmla="*/ 469350 h 2879859"/>
                  <a:gd name="connsiteX56" fmla="*/ 1015047 w 1560414"/>
                  <a:gd name="connsiteY56" fmla="*/ 469350 h 2879859"/>
                  <a:gd name="connsiteX57" fmla="*/ 1014694 w 1560414"/>
                  <a:gd name="connsiteY57" fmla="*/ 891463 h 2879859"/>
                  <a:gd name="connsiteX58" fmla="*/ 1148319 w 1560414"/>
                  <a:gd name="connsiteY58" fmla="*/ 894716 h 2879859"/>
                  <a:gd name="connsiteX59" fmla="*/ 1203782 w 1560414"/>
                  <a:gd name="connsiteY59" fmla="*/ 900868 h 2879859"/>
                  <a:gd name="connsiteX60" fmla="*/ 1280365 w 1560414"/>
                  <a:gd name="connsiteY60" fmla="*/ 926891 h 2879859"/>
                  <a:gd name="connsiteX61" fmla="*/ 1280506 w 1560414"/>
                  <a:gd name="connsiteY61" fmla="*/ 976367 h 2879859"/>
                  <a:gd name="connsiteX62" fmla="*/ 1321732 w 1560414"/>
                  <a:gd name="connsiteY62" fmla="*/ 976956 h 2879859"/>
                  <a:gd name="connsiteX63" fmla="*/ 1315722 w 1560414"/>
                  <a:gd name="connsiteY63" fmla="*/ 949613 h 2879859"/>
                  <a:gd name="connsiteX64" fmla="*/ 1322133 w 1560414"/>
                  <a:gd name="connsiteY64" fmla="*/ 947091 h 2879859"/>
                  <a:gd name="connsiteX65" fmla="*/ 1342027 w 1560414"/>
                  <a:gd name="connsiteY65" fmla="*/ 948364 h 2879859"/>
                  <a:gd name="connsiteX66" fmla="*/ 1351762 w 1560414"/>
                  <a:gd name="connsiteY66" fmla="*/ 956661 h 2879859"/>
                  <a:gd name="connsiteX67" fmla="*/ 1359847 w 1560414"/>
                  <a:gd name="connsiteY67" fmla="*/ 975447 h 2879859"/>
                  <a:gd name="connsiteX68" fmla="*/ 1378138 w 1560414"/>
                  <a:gd name="connsiteY68" fmla="*/ 965147 h 2879859"/>
                  <a:gd name="connsiteX69" fmla="*/ 1378138 w 1560414"/>
                  <a:gd name="connsiteY69" fmla="*/ 965147 h 2879859"/>
                  <a:gd name="connsiteX70" fmla="*/ 1404514 w 1560414"/>
                  <a:gd name="connsiteY70" fmla="*/ 1018253 h 2879859"/>
                  <a:gd name="connsiteX71" fmla="*/ 1415004 w 1560414"/>
                  <a:gd name="connsiteY71" fmla="*/ 1047387 h 2879859"/>
                  <a:gd name="connsiteX72" fmla="*/ 1427284 w 1560414"/>
                  <a:gd name="connsiteY72" fmla="*/ 1110510 h 2879859"/>
                  <a:gd name="connsiteX73" fmla="*/ 1469477 w 1560414"/>
                  <a:gd name="connsiteY73" fmla="*/ 1165054 h 2879859"/>
                  <a:gd name="connsiteX74" fmla="*/ 1445505 w 1560414"/>
                  <a:gd name="connsiteY74" fmla="*/ 1183558 h 2879859"/>
                  <a:gd name="connsiteX75" fmla="*/ 1465399 w 1560414"/>
                  <a:gd name="connsiteY75" fmla="*/ 1194400 h 2879859"/>
                  <a:gd name="connsiteX76" fmla="*/ 1514568 w 1560414"/>
                  <a:gd name="connsiteY76" fmla="*/ 1229404 h 2879859"/>
                  <a:gd name="connsiteX77" fmla="*/ 1546201 w 1560414"/>
                  <a:gd name="connsiteY77" fmla="*/ 1245974 h 2879859"/>
                  <a:gd name="connsiteX78" fmla="*/ 1558482 w 1560414"/>
                  <a:gd name="connsiteY78" fmla="*/ 1248331 h 2879859"/>
                  <a:gd name="connsiteX79" fmla="*/ 1560414 w 1560414"/>
                  <a:gd name="connsiteY79" fmla="*/ 1257595 h 2879859"/>
                  <a:gd name="connsiteX80" fmla="*/ 1560414 w 1560414"/>
                  <a:gd name="connsiteY80" fmla="*/ 1257595 h 2879859"/>
                  <a:gd name="connsiteX81" fmla="*/ 1536796 w 1560414"/>
                  <a:gd name="connsiteY81" fmla="*/ 1265114 h 2879859"/>
                  <a:gd name="connsiteX82" fmla="*/ 1551434 w 1560414"/>
                  <a:gd name="connsiteY82" fmla="*/ 1314896 h 2879859"/>
                  <a:gd name="connsiteX83" fmla="*/ 1491916 w 1560414"/>
                  <a:gd name="connsiteY83" fmla="*/ 1340990 h 2879859"/>
                  <a:gd name="connsiteX84" fmla="*/ 1414650 w 1560414"/>
                  <a:gd name="connsiteY84" fmla="*/ 1368686 h 2879859"/>
                  <a:gd name="connsiteX85" fmla="*/ 1414650 w 1560414"/>
                  <a:gd name="connsiteY85" fmla="*/ 1368686 h 2879859"/>
                  <a:gd name="connsiteX86" fmla="*/ 1342074 w 1560414"/>
                  <a:gd name="connsiteY86" fmla="*/ 1248732 h 2879859"/>
                  <a:gd name="connsiteX87" fmla="*/ 1271361 w 1560414"/>
                  <a:gd name="connsiteY87" fmla="*/ 1293140 h 2879859"/>
                  <a:gd name="connsiteX88" fmla="*/ 1337384 w 1560414"/>
                  <a:gd name="connsiteY88" fmla="*/ 1399753 h 2879859"/>
                  <a:gd name="connsiteX89" fmla="*/ 1337384 w 1560414"/>
                  <a:gd name="connsiteY89" fmla="*/ 1399753 h 2879859"/>
                  <a:gd name="connsiteX90" fmla="*/ 1324254 w 1560414"/>
                  <a:gd name="connsiteY90" fmla="*/ 1409488 h 2879859"/>
                  <a:gd name="connsiteX91" fmla="*/ 1265703 w 1560414"/>
                  <a:gd name="connsiteY91" fmla="*/ 1434285 h 2879859"/>
                  <a:gd name="connsiteX92" fmla="*/ 1303417 w 1560414"/>
                  <a:gd name="connsiteY92" fmla="*/ 1474073 h 2879859"/>
                  <a:gd name="connsiteX93" fmla="*/ 1302805 w 1560414"/>
                  <a:gd name="connsiteY93" fmla="*/ 1619861 h 2879859"/>
                  <a:gd name="connsiteX94" fmla="*/ 1289204 w 1560414"/>
                  <a:gd name="connsiteY94" fmla="*/ 1612742 h 2879859"/>
                  <a:gd name="connsiteX95" fmla="*/ 1112703 w 1560414"/>
                  <a:gd name="connsiteY95" fmla="*/ 1553555 h 2879859"/>
                  <a:gd name="connsiteX96" fmla="*/ 912300 w 1560414"/>
                  <a:gd name="connsiteY96" fmla="*/ 1497078 h 2879859"/>
                  <a:gd name="connsiteX97" fmla="*/ 910910 w 1560414"/>
                  <a:gd name="connsiteY97" fmla="*/ 1749337 h 2879859"/>
                  <a:gd name="connsiteX98" fmla="*/ 715551 w 1560414"/>
                  <a:gd name="connsiteY98" fmla="*/ 1749337 h 2879859"/>
                  <a:gd name="connsiteX99" fmla="*/ 718238 w 1560414"/>
                  <a:gd name="connsiteY99" fmla="*/ 2699139 h 2879859"/>
                  <a:gd name="connsiteX100" fmla="*/ 721138 w 1560414"/>
                  <a:gd name="connsiteY100" fmla="*/ 2877997 h 2879859"/>
                  <a:gd name="connsiteX101" fmla="*/ 721138 w 1560414"/>
                  <a:gd name="connsiteY101" fmla="*/ 2877997 h 2879859"/>
                  <a:gd name="connsiteX102" fmla="*/ 688892 w 1560414"/>
                  <a:gd name="connsiteY102" fmla="*/ 2879860 h 2879859"/>
                  <a:gd name="connsiteX103" fmla="*/ 484412 w 1560414"/>
                  <a:gd name="connsiteY103" fmla="*/ 2810725 h 2879859"/>
                  <a:gd name="connsiteX104" fmla="*/ 348100 w 1560414"/>
                  <a:gd name="connsiteY104" fmla="*/ 2716464 h 2879859"/>
                  <a:gd name="connsiteX105" fmla="*/ 206814 w 1560414"/>
                  <a:gd name="connsiteY105" fmla="*/ 2432101 h 2879859"/>
                  <a:gd name="connsiteX106" fmla="*/ 114132 w 1560414"/>
                  <a:gd name="connsiteY106" fmla="*/ 2288199 h 2879859"/>
                  <a:gd name="connsiteX107" fmla="*/ 145010 w 1560414"/>
                  <a:gd name="connsiteY107" fmla="*/ 2280609 h 2879859"/>
                  <a:gd name="connsiteX108" fmla="*/ 171740 w 1560414"/>
                  <a:gd name="connsiteY108" fmla="*/ 2260644 h 2879859"/>
                  <a:gd name="connsiteX109" fmla="*/ 208959 w 1560414"/>
                  <a:gd name="connsiteY109" fmla="*/ 2239854 h 2879859"/>
                  <a:gd name="connsiteX110" fmla="*/ 217727 w 1560414"/>
                  <a:gd name="connsiteY110" fmla="*/ 2227432 h 2879859"/>
                  <a:gd name="connsiteX111" fmla="*/ 225883 w 1560414"/>
                  <a:gd name="connsiteY111" fmla="*/ 2191863 h 2879859"/>
                  <a:gd name="connsiteX112" fmla="*/ 233614 w 1560414"/>
                  <a:gd name="connsiteY112" fmla="*/ 2183566 h 2879859"/>
                  <a:gd name="connsiteX113" fmla="*/ 235830 w 1560414"/>
                  <a:gd name="connsiteY113" fmla="*/ 2160443 h 2879859"/>
                  <a:gd name="connsiteX114" fmla="*/ 228641 w 1560414"/>
                  <a:gd name="connsiteY114" fmla="*/ 2140289 h 2879859"/>
                  <a:gd name="connsiteX115" fmla="*/ 224846 w 1560414"/>
                  <a:gd name="connsiteY115" fmla="*/ 2139677 h 2879859"/>
                  <a:gd name="connsiteX116" fmla="*/ 209996 w 1560414"/>
                  <a:gd name="connsiteY116" fmla="*/ 2120678 h 2879859"/>
                  <a:gd name="connsiteX117" fmla="*/ 203514 w 1560414"/>
                  <a:gd name="connsiteY117" fmla="*/ 2096918 h 2879859"/>
                  <a:gd name="connsiteX118" fmla="*/ 204551 w 1560414"/>
                  <a:gd name="connsiteY118" fmla="*/ 2085651 h 2879859"/>
                  <a:gd name="connsiteX119" fmla="*/ 211669 w 1560414"/>
                  <a:gd name="connsiteY119" fmla="*/ 2077307 h 2879859"/>
                  <a:gd name="connsiteX120" fmla="*/ 211127 w 1560414"/>
                  <a:gd name="connsiteY120" fmla="*/ 2067855 h 2879859"/>
                  <a:gd name="connsiteX121" fmla="*/ 217751 w 1560414"/>
                  <a:gd name="connsiteY121" fmla="*/ 2041125 h 2879859"/>
                  <a:gd name="connsiteX122" fmla="*/ 217751 w 1560414"/>
                  <a:gd name="connsiteY122" fmla="*/ 2034643 h 2879859"/>
                  <a:gd name="connsiteX123" fmla="*/ 210020 w 1560414"/>
                  <a:gd name="connsiteY123" fmla="*/ 2023376 h 2879859"/>
                  <a:gd name="connsiteX124" fmla="*/ 214451 w 1560414"/>
                  <a:gd name="connsiteY124" fmla="*/ 2017978 h 2879859"/>
                  <a:gd name="connsiteX125" fmla="*/ 214993 w 1560414"/>
                  <a:gd name="connsiteY125" fmla="*/ 1998980 h 2879859"/>
                  <a:gd name="connsiteX126" fmla="*/ 220509 w 1560414"/>
                  <a:gd name="connsiteY126" fmla="*/ 1994289 h 2879859"/>
                  <a:gd name="connsiteX127" fmla="*/ 214993 w 1560414"/>
                  <a:gd name="connsiteY127" fmla="*/ 1990707 h 2879859"/>
                  <a:gd name="connsiteX128" fmla="*/ 216643 w 1560414"/>
                  <a:gd name="connsiteY128" fmla="*/ 1974678 h 2879859"/>
                  <a:gd name="connsiteX129" fmla="*/ 211669 w 1560414"/>
                  <a:gd name="connsiteY129" fmla="*/ 1968738 h 2879859"/>
                  <a:gd name="connsiteX130" fmla="*/ 213319 w 1560414"/>
                  <a:gd name="connsiteY130" fmla="*/ 1946228 h 2879859"/>
                  <a:gd name="connsiteX131" fmla="*/ 212212 w 1560414"/>
                  <a:gd name="connsiteY131" fmla="*/ 1943328 h 2879859"/>
                  <a:gd name="connsiteX132" fmla="*/ 207780 w 1560414"/>
                  <a:gd name="connsiteY132" fmla="*/ 1942715 h 2879859"/>
                  <a:gd name="connsiteX133" fmla="*/ 206743 w 1560414"/>
                  <a:gd name="connsiteY133" fmla="*/ 1936163 h 2879859"/>
                  <a:gd name="connsiteX134" fmla="*/ 195759 w 1560414"/>
                  <a:gd name="connsiteY134" fmla="*/ 1925532 h 2879859"/>
                  <a:gd name="connsiteX135" fmla="*/ 197975 w 1560414"/>
                  <a:gd name="connsiteY135" fmla="*/ 1908891 h 2879859"/>
                  <a:gd name="connsiteX136" fmla="*/ 183738 w 1560414"/>
                  <a:gd name="connsiteY136" fmla="*/ 1897624 h 2879859"/>
                  <a:gd name="connsiteX137" fmla="*/ 179306 w 1560414"/>
                  <a:gd name="connsiteY137" fmla="*/ 1889892 h 2879859"/>
                  <a:gd name="connsiteX138" fmla="*/ 174946 w 1560414"/>
                  <a:gd name="connsiteY138" fmla="*/ 1888714 h 2879859"/>
                  <a:gd name="connsiteX139" fmla="*/ 172801 w 1560414"/>
                  <a:gd name="connsiteY139" fmla="*/ 1877447 h 2879859"/>
                  <a:gd name="connsiteX140" fmla="*/ 166719 w 1560414"/>
                  <a:gd name="connsiteY140" fmla="*/ 1873298 h 2879859"/>
                  <a:gd name="connsiteX141" fmla="*/ 156843 w 1560414"/>
                  <a:gd name="connsiteY141" fmla="*/ 1872685 h 2879859"/>
                  <a:gd name="connsiteX142" fmla="*/ 150832 w 1560414"/>
                  <a:gd name="connsiteY142" fmla="*/ 1865567 h 2879859"/>
                  <a:gd name="connsiteX143" fmla="*/ 142606 w 1560414"/>
                  <a:gd name="connsiteY143" fmla="*/ 1827594 h 2879859"/>
                  <a:gd name="connsiteX144" fmla="*/ 126719 w 1560414"/>
                  <a:gd name="connsiteY144" fmla="*/ 1817435 h 2879859"/>
                  <a:gd name="connsiteX145" fmla="*/ 123395 w 1560414"/>
                  <a:gd name="connsiteY145" fmla="*/ 1807346 h 2879859"/>
                  <a:gd name="connsiteX146" fmla="*/ 115735 w 1560414"/>
                  <a:gd name="connsiteY146" fmla="*/ 1804376 h 2879859"/>
                  <a:gd name="connsiteX147" fmla="*/ 101498 w 1560414"/>
                  <a:gd name="connsiteY147" fmla="*/ 1785448 h 2879859"/>
                  <a:gd name="connsiteX148" fmla="*/ 100956 w 1560414"/>
                  <a:gd name="connsiteY148" fmla="*/ 1778895 h 2879859"/>
                  <a:gd name="connsiteX149" fmla="*/ 92729 w 1560414"/>
                  <a:gd name="connsiteY149" fmla="*/ 1772956 h 2879859"/>
                  <a:gd name="connsiteX150" fmla="*/ 91150 w 1560414"/>
                  <a:gd name="connsiteY150" fmla="*/ 1748017 h 2879859"/>
                  <a:gd name="connsiteX151" fmla="*/ 94403 w 1560414"/>
                  <a:gd name="connsiteY151" fmla="*/ 1737387 h 2879859"/>
                  <a:gd name="connsiteX152" fmla="*/ 91716 w 1560414"/>
                  <a:gd name="connsiteY152" fmla="*/ 1733804 h 2879859"/>
                  <a:gd name="connsiteX153" fmla="*/ 92258 w 1560414"/>
                  <a:gd name="connsiteY153" fmla="*/ 1711835 h 2879859"/>
                  <a:gd name="connsiteX154" fmla="*/ 100413 w 1560414"/>
                  <a:gd name="connsiteY154" fmla="*/ 1692224 h 2879859"/>
                  <a:gd name="connsiteX155" fmla="*/ 97726 w 1560414"/>
                  <a:gd name="connsiteY155" fmla="*/ 1689254 h 2879859"/>
                  <a:gd name="connsiteX156" fmla="*/ 103171 w 1560414"/>
                  <a:gd name="connsiteY156" fmla="*/ 1679732 h 2879859"/>
                  <a:gd name="connsiteX157" fmla="*/ 120708 w 1560414"/>
                  <a:gd name="connsiteY157" fmla="*/ 1664339 h 2879859"/>
                  <a:gd name="connsiteX158" fmla="*/ 125140 w 1560414"/>
                  <a:gd name="connsiteY158" fmla="*/ 1655430 h 2879859"/>
                  <a:gd name="connsiteX159" fmla="*/ 120166 w 1560414"/>
                  <a:gd name="connsiteY159" fmla="*/ 1615029 h 2879859"/>
                  <a:gd name="connsiteX160" fmla="*/ 109818 w 1560414"/>
                  <a:gd name="connsiteY160" fmla="*/ 1591198 h 2879859"/>
                  <a:gd name="connsiteX161" fmla="*/ 109818 w 1560414"/>
                  <a:gd name="connsiteY161" fmla="*/ 1578705 h 2879859"/>
                  <a:gd name="connsiteX162" fmla="*/ 98292 w 1560414"/>
                  <a:gd name="connsiteY162" fmla="*/ 1565034 h 2879859"/>
                  <a:gd name="connsiteX163" fmla="*/ 95039 w 1560414"/>
                  <a:gd name="connsiteY163" fmla="*/ 1556737 h 2879859"/>
                  <a:gd name="connsiteX164" fmla="*/ 79647 w 1560414"/>
                  <a:gd name="connsiteY164" fmla="*/ 1562677 h 2879859"/>
                  <a:gd name="connsiteX165" fmla="*/ 81297 w 1560414"/>
                  <a:gd name="connsiteY165" fmla="*/ 1559094 h 2879859"/>
                  <a:gd name="connsiteX166" fmla="*/ 93861 w 1560414"/>
                  <a:gd name="connsiteY166" fmla="*/ 1555582 h 2879859"/>
                  <a:gd name="connsiteX167" fmla="*/ 90066 w 1560414"/>
                  <a:gd name="connsiteY167" fmla="*/ 1546672 h 2879859"/>
                  <a:gd name="connsiteX168" fmla="*/ 70879 w 1560414"/>
                  <a:gd name="connsiteY168" fmla="*/ 1524091 h 2879859"/>
                  <a:gd name="connsiteX169" fmla="*/ 45752 w 1560414"/>
                  <a:gd name="connsiteY169" fmla="*/ 1508062 h 2879859"/>
                  <a:gd name="connsiteX170" fmla="*/ 40307 w 1560414"/>
                  <a:gd name="connsiteY170" fmla="*/ 1497361 h 2879859"/>
                  <a:gd name="connsiteX171" fmla="*/ 41886 w 1560414"/>
                  <a:gd name="connsiteY171" fmla="*/ 1472352 h 2879859"/>
                  <a:gd name="connsiteX172" fmla="*/ 46860 w 1560414"/>
                  <a:gd name="connsiteY172" fmla="*/ 1452128 h 2879859"/>
                  <a:gd name="connsiteX173" fmla="*/ 45752 w 1560414"/>
                  <a:gd name="connsiteY173" fmla="*/ 1440248 h 2879859"/>
                  <a:gd name="connsiteX174" fmla="*/ 49617 w 1560414"/>
                  <a:gd name="connsiteY174" fmla="*/ 1429547 h 2879859"/>
                  <a:gd name="connsiteX175" fmla="*/ 45752 w 1560414"/>
                  <a:gd name="connsiteY175" fmla="*/ 1418845 h 2879859"/>
                  <a:gd name="connsiteX176" fmla="*/ 50183 w 1560414"/>
                  <a:gd name="connsiteY176" fmla="*/ 1405716 h 2879859"/>
                  <a:gd name="connsiteX177" fmla="*/ 47967 w 1560414"/>
                  <a:gd name="connsiteY177" fmla="*/ 1389075 h 2879859"/>
                  <a:gd name="connsiteX178" fmla="*/ 34296 w 1560414"/>
                  <a:gd name="connsiteY178" fmla="*/ 1347495 h 2879859"/>
                  <a:gd name="connsiteX179" fmla="*/ 35333 w 1560414"/>
                  <a:gd name="connsiteY179" fmla="*/ 1343913 h 2879859"/>
                  <a:gd name="connsiteX180" fmla="*/ 31538 w 1560414"/>
                  <a:gd name="connsiteY180" fmla="*/ 1342734 h 2879859"/>
                  <a:gd name="connsiteX181" fmla="*/ 33754 w 1560414"/>
                  <a:gd name="connsiteY181" fmla="*/ 1329675 h 2879859"/>
                  <a:gd name="connsiteX182" fmla="*/ 28238 w 1560414"/>
                  <a:gd name="connsiteY182" fmla="*/ 1308815 h 2879859"/>
                  <a:gd name="connsiteX183" fmla="*/ 34862 w 1560414"/>
                  <a:gd name="connsiteY183" fmla="*/ 1293282 h 2879859"/>
                  <a:gd name="connsiteX184" fmla="*/ 34862 w 1560414"/>
                  <a:gd name="connsiteY184" fmla="*/ 1290312 h 2879859"/>
                  <a:gd name="connsiteX185" fmla="*/ 30996 w 1560414"/>
                  <a:gd name="connsiteY185" fmla="*/ 1289133 h 2879859"/>
                  <a:gd name="connsiteX186" fmla="*/ 31538 w 1560414"/>
                  <a:gd name="connsiteY186" fmla="*/ 1278974 h 2879859"/>
                  <a:gd name="connsiteX187" fmla="*/ 27107 w 1560414"/>
                  <a:gd name="connsiteY187" fmla="*/ 1273647 h 2879859"/>
                  <a:gd name="connsiteX188" fmla="*/ 34838 w 1560414"/>
                  <a:gd name="connsiteY188" fmla="*/ 1233811 h 2879859"/>
                  <a:gd name="connsiteX189" fmla="*/ 27720 w 1560414"/>
                  <a:gd name="connsiteY189" fmla="*/ 1224831 h 2879859"/>
                  <a:gd name="connsiteX190" fmla="*/ 29865 w 1560414"/>
                  <a:gd name="connsiteY190" fmla="*/ 1219504 h 2879859"/>
                  <a:gd name="connsiteX191" fmla="*/ 24962 w 1560414"/>
                  <a:gd name="connsiteY191" fmla="*/ 1195060 h 2879859"/>
                  <a:gd name="connsiteX192" fmla="*/ 26541 w 1560414"/>
                  <a:gd name="connsiteY192" fmla="*/ 1177241 h 2879859"/>
                  <a:gd name="connsiteX193" fmla="*/ 23288 w 1560414"/>
                  <a:gd name="connsiteY193" fmla="*/ 1167718 h 2879859"/>
                  <a:gd name="connsiteX194" fmla="*/ 27720 w 1560414"/>
                  <a:gd name="connsiteY194" fmla="*/ 1159421 h 2879859"/>
                  <a:gd name="connsiteX195" fmla="*/ 24962 w 1560414"/>
                  <a:gd name="connsiteY195" fmla="*/ 1140352 h 2879859"/>
                  <a:gd name="connsiteX196" fmla="*/ 26541 w 1560414"/>
                  <a:gd name="connsiteY196" fmla="*/ 1118312 h 2879859"/>
                  <a:gd name="connsiteX197" fmla="*/ 35923 w 1560414"/>
                  <a:gd name="connsiteY197" fmla="*/ 1104641 h 2879859"/>
                  <a:gd name="connsiteX198" fmla="*/ 38068 w 1560414"/>
                  <a:gd name="connsiteY198" fmla="*/ 1083781 h 2879859"/>
                  <a:gd name="connsiteX199" fmla="*/ 31515 w 1560414"/>
                  <a:gd name="connsiteY199" fmla="*/ 1043875 h 2879859"/>
                  <a:gd name="connsiteX200" fmla="*/ 33165 w 1560414"/>
                  <a:gd name="connsiteY200" fmla="*/ 1027823 h 2879859"/>
                  <a:gd name="connsiteX201" fmla="*/ 29299 w 1560414"/>
                  <a:gd name="connsiteY201" fmla="*/ 1024263 h 2879859"/>
                  <a:gd name="connsiteX202" fmla="*/ 31515 w 1560414"/>
                  <a:gd name="connsiteY202" fmla="*/ 1009343 h 2879859"/>
                  <a:gd name="connsiteX203" fmla="*/ 29865 w 1560414"/>
                  <a:gd name="connsiteY203" fmla="*/ 987304 h 2879859"/>
                  <a:gd name="connsiteX204" fmla="*/ 27107 w 1560414"/>
                  <a:gd name="connsiteY204" fmla="*/ 985512 h 2879859"/>
                  <a:gd name="connsiteX205" fmla="*/ 20554 w 1560414"/>
                  <a:gd name="connsiteY205" fmla="*/ 987940 h 2879859"/>
                  <a:gd name="connsiteX206" fmla="*/ 18409 w 1560414"/>
                  <a:gd name="connsiteY206" fmla="*/ 984970 h 2879859"/>
                  <a:gd name="connsiteX207" fmla="*/ 24420 w 1560414"/>
                  <a:gd name="connsiteY207" fmla="*/ 976673 h 2879859"/>
                  <a:gd name="connsiteX208" fmla="*/ 24962 w 1560414"/>
                  <a:gd name="connsiteY208" fmla="*/ 960574 h 2879859"/>
                  <a:gd name="connsiteX209" fmla="*/ 21709 w 1560414"/>
                  <a:gd name="connsiteY209" fmla="*/ 957015 h 2879859"/>
                  <a:gd name="connsiteX210" fmla="*/ 24396 w 1560414"/>
                  <a:gd name="connsiteY210" fmla="*/ 951664 h 2879859"/>
                  <a:gd name="connsiteX211" fmla="*/ 17278 w 1560414"/>
                  <a:gd name="connsiteY211" fmla="*/ 905747 h 2879859"/>
                  <a:gd name="connsiteX212" fmla="*/ 23830 w 1560414"/>
                  <a:gd name="connsiteY212" fmla="*/ 900349 h 2879859"/>
                  <a:gd name="connsiteX213" fmla="*/ 26518 w 1560414"/>
                  <a:gd name="connsiteY213" fmla="*/ 893160 h 2879859"/>
                  <a:gd name="connsiteX214" fmla="*/ 17820 w 1560414"/>
                  <a:gd name="connsiteY214" fmla="*/ 880668 h 2879859"/>
                  <a:gd name="connsiteX215" fmla="*/ 6364 w 1560414"/>
                  <a:gd name="connsiteY215" fmla="*/ 877108 h 2879859"/>
                  <a:gd name="connsiteX216" fmla="*/ 18386 w 1560414"/>
                  <a:gd name="connsiteY216" fmla="*/ 850897 h 2879859"/>
                  <a:gd name="connsiteX217" fmla="*/ 9617 w 1560414"/>
                  <a:gd name="connsiteY217" fmla="*/ 837226 h 2879859"/>
                  <a:gd name="connsiteX218" fmla="*/ 1391 w 1560414"/>
                  <a:gd name="connsiteY218" fmla="*/ 840219 h 2879859"/>
                  <a:gd name="connsiteX219" fmla="*/ 0 w 1560414"/>
                  <a:gd name="connsiteY219" fmla="*/ 834327 h 2879859"/>
                  <a:gd name="connsiteX220" fmla="*/ 0 w 1560414"/>
                  <a:gd name="connsiteY220" fmla="*/ 827137 h 2879859"/>
                  <a:gd name="connsiteX221" fmla="*/ 11526 w 1560414"/>
                  <a:gd name="connsiteY221" fmla="*/ 806277 h 2879859"/>
                  <a:gd name="connsiteX222" fmla="*/ 8768 w 1560414"/>
                  <a:gd name="connsiteY222" fmla="*/ 790178 h 2879859"/>
                  <a:gd name="connsiteX223" fmla="*/ 15887 w 1560414"/>
                  <a:gd name="connsiteY223" fmla="*/ 774715 h 2879859"/>
                  <a:gd name="connsiteX224" fmla="*/ 23076 w 1560414"/>
                  <a:gd name="connsiteY224" fmla="*/ 747302 h 2879859"/>
                  <a:gd name="connsiteX225" fmla="*/ 23618 w 1560414"/>
                  <a:gd name="connsiteY225" fmla="*/ 727078 h 2879859"/>
                  <a:gd name="connsiteX226" fmla="*/ 38398 w 1560414"/>
                  <a:gd name="connsiteY226" fmla="*/ 690071 h 2879859"/>
                  <a:gd name="connsiteX227" fmla="*/ 35640 w 1560414"/>
                  <a:gd name="connsiteY227" fmla="*/ 685333 h 2879859"/>
                  <a:gd name="connsiteX228" fmla="*/ 36748 w 1560414"/>
                  <a:gd name="connsiteY228" fmla="*/ 674019 h 2879859"/>
                  <a:gd name="connsiteX229" fmla="*/ 31774 w 1560414"/>
                  <a:gd name="connsiteY229" fmla="*/ 663907 h 2879859"/>
                  <a:gd name="connsiteX230" fmla="*/ 23618 w 1560414"/>
                  <a:gd name="connsiteY230" fmla="*/ 657896 h 2879859"/>
                  <a:gd name="connsiteX231" fmla="*/ 15321 w 1560414"/>
                  <a:gd name="connsiteY231" fmla="*/ 666900 h 2879859"/>
                  <a:gd name="connsiteX232" fmla="*/ 12634 w 1560414"/>
                  <a:gd name="connsiteY232" fmla="*/ 657377 h 2879859"/>
                  <a:gd name="connsiteX233" fmla="*/ 20295 w 1560414"/>
                  <a:gd name="connsiteY233" fmla="*/ 652027 h 2879859"/>
                  <a:gd name="connsiteX234" fmla="*/ 27413 w 1560414"/>
                  <a:gd name="connsiteY234" fmla="*/ 640713 h 2879859"/>
                  <a:gd name="connsiteX235" fmla="*/ 49853 w 1560414"/>
                  <a:gd name="connsiteY235" fmla="*/ 630553 h 2879859"/>
                  <a:gd name="connsiteX236" fmla="*/ 52611 w 1560414"/>
                  <a:gd name="connsiteY236" fmla="*/ 625203 h 2879859"/>
                  <a:gd name="connsiteX237" fmla="*/ 62417 w 1560414"/>
                  <a:gd name="connsiteY237" fmla="*/ 622822 h 2879859"/>
                  <a:gd name="connsiteX238" fmla="*/ 68498 w 1560414"/>
                  <a:gd name="connsiteY238" fmla="*/ 615020 h 2879859"/>
                  <a:gd name="connsiteX239" fmla="*/ 76724 w 1560414"/>
                  <a:gd name="connsiteY239" fmla="*/ 613229 h 2879859"/>
                  <a:gd name="connsiteX240" fmla="*/ 82735 w 1560414"/>
                  <a:gd name="connsiteY240" fmla="*/ 606676 h 2879859"/>
                  <a:gd name="connsiteX241" fmla="*/ 77290 w 1560414"/>
                  <a:gd name="connsiteY241" fmla="*/ 604248 h 2879859"/>
                  <a:gd name="connsiteX242" fmla="*/ 79435 w 1560414"/>
                  <a:gd name="connsiteY242" fmla="*/ 597695 h 2879859"/>
                  <a:gd name="connsiteX243" fmla="*/ 98080 w 1560414"/>
                  <a:gd name="connsiteY243" fmla="*/ 600665 h 2879859"/>
                  <a:gd name="connsiteX244" fmla="*/ 110101 w 1560414"/>
                  <a:gd name="connsiteY244" fmla="*/ 623317 h 2879859"/>
                  <a:gd name="connsiteX245" fmla="*/ 117832 w 1560414"/>
                  <a:gd name="connsiteY245" fmla="*/ 628055 h 2879859"/>
                  <a:gd name="connsiteX246" fmla="*/ 121085 w 1560414"/>
                  <a:gd name="connsiteY246" fmla="*/ 648986 h 2879859"/>
                  <a:gd name="connsiteX247" fmla="*/ 126530 w 1560414"/>
                  <a:gd name="connsiteY247" fmla="*/ 656128 h 2879859"/>
                  <a:gd name="connsiteX248" fmla="*/ 124385 w 1560414"/>
                  <a:gd name="connsiteY248" fmla="*/ 660890 h 2879859"/>
                  <a:gd name="connsiteX249" fmla="*/ 126530 w 1560414"/>
                  <a:gd name="connsiteY249" fmla="*/ 670412 h 2879859"/>
                  <a:gd name="connsiteX250" fmla="*/ 140767 w 1560414"/>
                  <a:gd name="connsiteY250" fmla="*/ 675763 h 2879859"/>
                  <a:gd name="connsiteX251" fmla="*/ 145199 w 1560414"/>
                  <a:gd name="connsiteY251" fmla="*/ 694856 h 2879859"/>
                  <a:gd name="connsiteX252" fmla="*/ 139754 w 1560414"/>
                  <a:gd name="connsiteY252" fmla="*/ 703247 h 2879859"/>
                  <a:gd name="connsiteX253" fmla="*/ 142441 w 1560414"/>
                  <a:gd name="connsiteY253" fmla="*/ 707985 h 2879859"/>
                  <a:gd name="connsiteX254" fmla="*/ 146307 w 1560414"/>
                  <a:gd name="connsiteY254" fmla="*/ 738439 h 2879859"/>
                  <a:gd name="connsiteX255" fmla="*/ 165918 w 1560414"/>
                  <a:gd name="connsiteY255" fmla="*/ 748551 h 2879859"/>
                  <a:gd name="connsiteX256" fmla="*/ 168676 w 1560414"/>
                  <a:gd name="connsiteY256" fmla="*/ 745557 h 2879859"/>
                  <a:gd name="connsiteX257" fmla="*/ 176407 w 1560414"/>
                  <a:gd name="connsiteY257" fmla="*/ 746759 h 2879859"/>
                  <a:gd name="connsiteX258" fmla="*/ 193873 w 1560414"/>
                  <a:gd name="connsiteY258" fmla="*/ 736647 h 2879859"/>
                  <a:gd name="connsiteX259" fmla="*/ 195523 w 1560414"/>
                  <a:gd name="connsiteY259" fmla="*/ 730637 h 2879859"/>
                  <a:gd name="connsiteX260" fmla="*/ 191163 w 1560414"/>
                  <a:gd name="connsiteY260" fmla="*/ 726488 h 2879859"/>
                  <a:gd name="connsiteX261" fmla="*/ 193850 w 1560414"/>
                  <a:gd name="connsiteY261" fmla="*/ 720548 h 2879859"/>
                  <a:gd name="connsiteX262" fmla="*/ 187297 w 1560414"/>
                  <a:gd name="connsiteY262" fmla="*/ 716989 h 2879859"/>
                  <a:gd name="connsiteX263" fmla="*/ 183973 w 1560414"/>
                  <a:gd name="connsiteY263" fmla="*/ 718191 h 2879859"/>
                  <a:gd name="connsiteX264" fmla="*/ 182865 w 1560414"/>
                  <a:gd name="connsiteY264" fmla="*/ 709800 h 2879859"/>
                  <a:gd name="connsiteX265" fmla="*/ 173602 w 1560414"/>
                  <a:gd name="connsiteY265" fmla="*/ 702611 h 2879859"/>
                  <a:gd name="connsiteX266" fmla="*/ 170278 w 1560414"/>
                  <a:gd name="connsiteY266" fmla="*/ 703224 h 2879859"/>
                  <a:gd name="connsiteX267" fmla="*/ 168628 w 1560414"/>
                  <a:gd name="connsiteY267" fmla="*/ 696034 h 2879859"/>
                  <a:gd name="connsiteX268" fmla="*/ 163184 w 1560414"/>
                  <a:gd name="connsiteY268" fmla="*/ 690684 h 2879859"/>
                  <a:gd name="connsiteX269" fmla="*/ 166978 w 1560414"/>
                  <a:gd name="connsiteY269" fmla="*/ 688892 h 2879859"/>
                  <a:gd name="connsiteX270" fmla="*/ 165871 w 1560414"/>
                  <a:gd name="connsiteY270" fmla="*/ 685922 h 2879859"/>
                  <a:gd name="connsiteX271" fmla="*/ 172494 w 1560414"/>
                  <a:gd name="connsiteY271" fmla="*/ 687714 h 2879859"/>
                  <a:gd name="connsiteX272" fmla="*/ 176926 w 1560414"/>
                  <a:gd name="connsiteY272" fmla="*/ 684767 h 2879859"/>
                  <a:gd name="connsiteX273" fmla="*/ 180721 w 1560414"/>
                  <a:gd name="connsiteY273" fmla="*/ 686606 h 2879859"/>
                  <a:gd name="connsiteX274" fmla="*/ 183973 w 1560414"/>
                  <a:gd name="connsiteY274" fmla="*/ 684767 h 2879859"/>
                  <a:gd name="connsiteX275" fmla="*/ 183431 w 1560414"/>
                  <a:gd name="connsiteY275" fmla="*/ 680595 h 2879859"/>
                  <a:gd name="connsiteX276" fmla="*/ 173083 w 1560414"/>
                  <a:gd name="connsiteY276" fmla="*/ 668692 h 2879859"/>
                  <a:gd name="connsiteX277" fmla="*/ 174191 w 1560414"/>
                  <a:gd name="connsiteY277" fmla="*/ 666900 h 2879859"/>
                  <a:gd name="connsiteX278" fmla="*/ 162665 w 1560414"/>
                  <a:gd name="connsiteY278" fmla="*/ 656788 h 2879859"/>
                  <a:gd name="connsiteX279" fmla="*/ 170891 w 1560414"/>
                  <a:gd name="connsiteY279" fmla="*/ 648986 h 2879859"/>
                  <a:gd name="connsiteX280" fmla="*/ 170891 w 1560414"/>
                  <a:gd name="connsiteY280" fmla="*/ 640642 h 2879859"/>
                  <a:gd name="connsiteX281" fmla="*/ 161015 w 1560414"/>
                  <a:gd name="connsiteY281" fmla="*/ 627513 h 2879859"/>
                  <a:gd name="connsiteX282" fmla="*/ 155004 w 1560414"/>
                  <a:gd name="connsiteY282" fmla="*/ 624472 h 2879859"/>
                  <a:gd name="connsiteX283" fmla="*/ 151139 w 1560414"/>
                  <a:gd name="connsiteY283" fmla="*/ 611979 h 2879859"/>
                  <a:gd name="connsiteX284" fmla="*/ 138009 w 1560414"/>
                  <a:gd name="connsiteY284" fmla="*/ 613158 h 2879859"/>
                  <a:gd name="connsiteX285" fmla="*/ 135794 w 1560414"/>
                  <a:gd name="connsiteY285" fmla="*/ 610188 h 2879859"/>
                  <a:gd name="connsiteX286" fmla="*/ 138009 w 1560414"/>
                  <a:gd name="connsiteY286" fmla="*/ 597695 h 2879859"/>
                  <a:gd name="connsiteX287" fmla="*/ 146236 w 1560414"/>
                  <a:gd name="connsiteY287" fmla="*/ 580983 h 2879859"/>
                  <a:gd name="connsiteX288" fmla="*/ 144586 w 1560414"/>
                  <a:gd name="connsiteY288" fmla="*/ 573794 h 2879859"/>
                  <a:gd name="connsiteX289" fmla="*/ 157786 w 1560414"/>
                  <a:gd name="connsiteY289" fmla="*/ 569056 h 2879859"/>
                  <a:gd name="connsiteX290" fmla="*/ 168133 w 1560414"/>
                  <a:gd name="connsiteY290" fmla="*/ 549963 h 2879859"/>
                  <a:gd name="connsiteX291" fmla="*/ 168133 w 1560414"/>
                  <a:gd name="connsiteY291" fmla="*/ 543411 h 2879859"/>
                  <a:gd name="connsiteX292" fmla="*/ 161651 w 1560414"/>
                  <a:gd name="connsiteY292" fmla="*/ 536221 h 2879859"/>
                  <a:gd name="connsiteX293" fmla="*/ 162689 w 1560414"/>
                  <a:gd name="connsiteY293" fmla="*/ 532073 h 2879859"/>
                  <a:gd name="connsiteX294" fmla="*/ 170349 w 1560414"/>
                  <a:gd name="connsiteY294" fmla="*/ 526675 h 2879859"/>
                  <a:gd name="connsiteX295" fmla="*/ 168699 w 1560414"/>
                  <a:gd name="connsiteY295" fmla="*/ 511142 h 2879859"/>
                  <a:gd name="connsiteX296" fmla="*/ 165941 w 1560414"/>
                  <a:gd name="connsiteY296" fmla="*/ 508714 h 2879859"/>
                  <a:gd name="connsiteX297" fmla="*/ 167591 w 1560414"/>
                  <a:gd name="connsiteY297" fmla="*/ 503952 h 2879859"/>
                  <a:gd name="connsiteX298" fmla="*/ 150196 w 1560414"/>
                  <a:gd name="connsiteY298" fmla="*/ 467606 h 2879859"/>
                  <a:gd name="connsiteX299" fmla="*/ 154556 w 1560414"/>
                  <a:gd name="connsiteY299" fmla="*/ 465178 h 2879859"/>
                  <a:gd name="connsiteX300" fmla="*/ 153449 w 1560414"/>
                  <a:gd name="connsiteY300" fmla="*/ 456786 h 2879859"/>
                  <a:gd name="connsiteX301" fmla="*/ 145788 w 1560414"/>
                  <a:gd name="connsiteY301" fmla="*/ 452025 h 2879859"/>
                  <a:gd name="connsiteX302" fmla="*/ 130467 w 1560414"/>
                  <a:gd name="connsiteY302" fmla="*/ 452638 h 2879859"/>
                  <a:gd name="connsiteX303" fmla="*/ 110855 w 1560414"/>
                  <a:gd name="connsiteY303" fmla="*/ 468171 h 2879859"/>
                  <a:gd name="connsiteX304" fmla="*/ 102558 w 1560414"/>
                  <a:gd name="connsiteY304" fmla="*/ 464612 h 2879859"/>
                  <a:gd name="connsiteX305" fmla="*/ 96548 w 1560414"/>
                  <a:gd name="connsiteY305" fmla="*/ 465225 h 2879859"/>
                  <a:gd name="connsiteX306" fmla="*/ 92753 w 1560414"/>
                  <a:gd name="connsiteY306" fmla="*/ 461666 h 2879859"/>
                  <a:gd name="connsiteX307" fmla="*/ 92753 w 1560414"/>
                  <a:gd name="connsiteY307" fmla="*/ 455113 h 2879859"/>
                  <a:gd name="connsiteX308" fmla="*/ 87237 w 1560414"/>
                  <a:gd name="connsiteY308" fmla="*/ 453911 h 2879859"/>
                  <a:gd name="connsiteX309" fmla="*/ 85021 w 1560414"/>
                  <a:gd name="connsiteY309" fmla="*/ 450352 h 2879859"/>
                  <a:gd name="connsiteX310" fmla="*/ 97113 w 1560414"/>
                  <a:gd name="connsiteY310" fmla="*/ 428831 h 2879859"/>
                  <a:gd name="connsiteX311" fmla="*/ 95534 w 1560414"/>
                  <a:gd name="connsiteY311" fmla="*/ 426403 h 2879859"/>
                  <a:gd name="connsiteX312" fmla="*/ 99895 w 1560414"/>
                  <a:gd name="connsiteY312" fmla="*/ 416291 h 2879859"/>
                  <a:gd name="connsiteX313" fmla="*/ 105340 w 1560414"/>
                  <a:gd name="connsiteY313" fmla="*/ 415042 h 2879859"/>
                  <a:gd name="connsiteX314" fmla="*/ 109771 w 1560414"/>
                  <a:gd name="connsiteY314" fmla="*/ 418083 h 2879859"/>
                  <a:gd name="connsiteX315" fmla="*/ 115216 w 1560414"/>
                  <a:gd name="connsiteY315" fmla="*/ 413321 h 2879859"/>
                  <a:gd name="connsiteX316" fmla="*/ 125092 w 1560414"/>
                  <a:gd name="connsiteY316" fmla="*/ 413934 h 2879859"/>
                  <a:gd name="connsiteX317" fmla="*/ 129453 w 1560414"/>
                  <a:gd name="connsiteY317" fmla="*/ 410375 h 2879859"/>
                  <a:gd name="connsiteX318" fmla="*/ 128911 w 1560414"/>
                  <a:gd name="connsiteY318" fmla="*/ 403822 h 2879859"/>
                  <a:gd name="connsiteX319" fmla="*/ 132164 w 1560414"/>
                  <a:gd name="connsiteY319" fmla="*/ 401983 h 2879859"/>
                  <a:gd name="connsiteX320" fmla="*/ 138245 w 1560414"/>
                  <a:gd name="connsiteY320" fmla="*/ 403186 h 2879859"/>
                  <a:gd name="connsiteX321" fmla="*/ 138245 w 1560414"/>
                  <a:gd name="connsiteY321" fmla="*/ 406179 h 2879859"/>
                  <a:gd name="connsiteX322" fmla="*/ 133814 w 1560414"/>
                  <a:gd name="connsiteY322" fmla="*/ 409220 h 2879859"/>
                  <a:gd name="connsiteX323" fmla="*/ 134922 w 1560414"/>
                  <a:gd name="connsiteY323" fmla="*/ 413368 h 2879859"/>
                  <a:gd name="connsiteX324" fmla="*/ 140437 w 1560414"/>
                  <a:gd name="connsiteY324" fmla="*/ 410941 h 2879859"/>
                  <a:gd name="connsiteX325" fmla="*/ 144798 w 1560414"/>
                  <a:gd name="connsiteY325" fmla="*/ 400192 h 2879859"/>
                  <a:gd name="connsiteX326" fmla="*/ 154132 w 1560414"/>
                  <a:gd name="connsiteY326" fmla="*/ 402643 h 2879859"/>
                  <a:gd name="connsiteX327" fmla="*/ 167803 w 1560414"/>
                  <a:gd name="connsiteY327" fmla="*/ 400192 h 2879859"/>
                  <a:gd name="connsiteX328" fmla="*/ 171127 w 1560414"/>
                  <a:gd name="connsiteY328" fmla="*/ 407381 h 2879859"/>
                  <a:gd name="connsiteX329" fmla="*/ 181475 w 1560414"/>
                  <a:gd name="connsiteY329" fmla="*/ 418695 h 2879859"/>
                  <a:gd name="connsiteX330" fmla="*/ 183690 w 1560414"/>
                  <a:gd name="connsiteY330" fmla="*/ 418106 h 2879859"/>
                  <a:gd name="connsiteX331" fmla="*/ 171669 w 1560414"/>
                  <a:gd name="connsiteY331" fmla="*/ 404977 h 2879859"/>
                  <a:gd name="connsiteX332" fmla="*/ 169453 w 1560414"/>
                  <a:gd name="connsiteY332" fmla="*/ 396586 h 2879859"/>
                  <a:gd name="connsiteX333" fmla="*/ 183125 w 1560414"/>
                  <a:gd name="connsiteY333" fmla="*/ 395973 h 2879859"/>
                  <a:gd name="connsiteX334" fmla="*/ 191893 w 1560414"/>
                  <a:gd name="connsiteY334" fmla="*/ 399532 h 2879859"/>
                  <a:gd name="connsiteX335" fmla="*/ 191398 w 1560414"/>
                  <a:gd name="connsiteY335" fmla="*/ 396538 h 2879859"/>
                  <a:gd name="connsiteX336" fmla="*/ 180343 w 1560414"/>
                  <a:gd name="connsiteY336" fmla="*/ 392390 h 2879859"/>
                  <a:gd name="connsiteX337" fmla="*/ 179848 w 1560414"/>
                  <a:gd name="connsiteY337" fmla="*/ 387629 h 2879859"/>
                  <a:gd name="connsiteX338" fmla="*/ 183101 w 1560414"/>
                  <a:gd name="connsiteY338" fmla="*/ 388218 h 2879859"/>
                  <a:gd name="connsiteX339" fmla="*/ 179848 w 1560414"/>
                  <a:gd name="connsiteY339" fmla="*/ 382278 h 2879859"/>
                  <a:gd name="connsiteX340" fmla="*/ 171080 w 1560414"/>
                  <a:gd name="connsiteY340" fmla="*/ 378695 h 2879859"/>
                  <a:gd name="connsiteX341" fmla="*/ 182535 w 1560414"/>
                  <a:gd name="connsiteY341" fmla="*/ 375725 h 2879859"/>
                  <a:gd name="connsiteX342" fmla="*/ 184185 w 1560414"/>
                  <a:gd name="connsiteY342" fmla="*/ 370327 h 2879859"/>
                  <a:gd name="connsiteX343" fmla="*/ 187509 w 1560414"/>
                  <a:gd name="connsiteY343" fmla="*/ 369125 h 2879859"/>
                  <a:gd name="connsiteX344" fmla="*/ 182535 w 1560414"/>
                  <a:gd name="connsiteY344" fmla="*/ 362572 h 2879859"/>
                  <a:gd name="connsiteX345" fmla="*/ 182535 w 1560414"/>
                  <a:gd name="connsiteY345" fmla="*/ 358424 h 2879859"/>
                  <a:gd name="connsiteX346" fmla="*/ 187509 w 1560414"/>
                  <a:gd name="connsiteY346" fmla="*/ 355430 h 2879859"/>
                  <a:gd name="connsiteX347" fmla="*/ 182535 w 1560414"/>
                  <a:gd name="connsiteY347" fmla="*/ 345837 h 2879859"/>
                  <a:gd name="connsiteX348" fmla="*/ 184185 w 1560414"/>
                  <a:gd name="connsiteY348" fmla="*/ 339897 h 2879859"/>
                  <a:gd name="connsiteX349" fmla="*/ 189159 w 1560414"/>
                  <a:gd name="connsiteY349" fmla="*/ 336243 h 2879859"/>
                  <a:gd name="connsiteX350" fmla="*/ 194062 w 1560414"/>
                  <a:gd name="connsiteY350" fmla="*/ 337493 h 2879859"/>
                  <a:gd name="connsiteX351" fmla="*/ 191375 w 1560414"/>
                  <a:gd name="connsiteY351" fmla="*/ 340463 h 2879859"/>
                  <a:gd name="connsiteX352" fmla="*/ 190762 w 1560414"/>
                  <a:gd name="connsiteY352" fmla="*/ 348854 h 2879859"/>
                  <a:gd name="connsiteX353" fmla="*/ 196207 w 1560414"/>
                  <a:gd name="connsiteY353" fmla="*/ 365589 h 2879859"/>
                  <a:gd name="connsiteX354" fmla="*/ 209949 w 1560414"/>
                  <a:gd name="connsiteY354" fmla="*/ 367381 h 2879859"/>
                  <a:gd name="connsiteX355" fmla="*/ 212636 w 1560414"/>
                  <a:gd name="connsiteY355" fmla="*/ 364411 h 2879859"/>
                  <a:gd name="connsiteX356" fmla="*/ 222017 w 1560414"/>
                  <a:gd name="connsiteY356" fmla="*/ 363798 h 2879859"/>
                  <a:gd name="connsiteX357" fmla="*/ 226920 w 1560414"/>
                  <a:gd name="connsiteY357" fmla="*/ 366792 h 2879859"/>
                  <a:gd name="connsiteX358" fmla="*/ 230715 w 1560414"/>
                  <a:gd name="connsiteY358" fmla="*/ 375796 h 2879859"/>
                  <a:gd name="connsiteX359" fmla="*/ 229607 w 1560414"/>
                  <a:gd name="connsiteY359" fmla="*/ 379944 h 2879859"/>
                  <a:gd name="connsiteX360" fmla="*/ 235052 w 1560414"/>
                  <a:gd name="connsiteY360" fmla="*/ 381123 h 2879859"/>
                  <a:gd name="connsiteX361" fmla="*/ 237268 w 1560414"/>
                  <a:gd name="connsiteY361" fmla="*/ 385295 h 2879859"/>
                  <a:gd name="connsiteX362" fmla="*/ 240591 w 1560414"/>
                  <a:gd name="connsiteY362" fmla="*/ 385295 h 2879859"/>
                  <a:gd name="connsiteX363" fmla="*/ 241699 w 1560414"/>
                  <a:gd name="connsiteY363" fmla="*/ 380534 h 2879859"/>
                  <a:gd name="connsiteX364" fmla="*/ 244386 w 1560414"/>
                  <a:gd name="connsiteY364" fmla="*/ 379944 h 2879859"/>
                  <a:gd name="connsiteX365" fmla="*/ 256478 w 1560414"/>
                  <a:gd name="connsiteY365" fmla="*/ 384682 h 2879859"/>
                  <a:gd name="connsiteX366" fmla="*/ 255371 w 1560414"/>
                  <a:gd name="connsiteY366" fmla="*/ 397835 h 2879859"/>
                  <a:gd name="connsiteX367" fmla="*/ 253155 w 1560414"/>
                  <a:gd name="connsiteY367" fmla="*/ 399037 h 2879859"/>
                  <a:gd name="connsiteX368" fmla="*/ 255371 w 1560414"/>
                  <a:gd name="connsiteY368" fmla="*/ 408607 h 2879859"/>
                  <a:gd name="connsiteX369" fmla="*/ 252118 w 1560414"/>
                  <a:gd name="connsiteY369" fmla="*/ 417587 h 2879859"/>
                  <a:gd name="connsiteX370" fmla="*/ 244386 w 1560414"/>
                  <a:gd name="connsiteY370" fmla="*/ 425979 h 2879859"/>
                  <a:gd name="connsiteX371" fmla="*/ 245494 w 1560414"/>
                  <a:gd name="connsiteY371" fmla="*/ 433757 h 2879859"/>
                  <a:gd name="connsiteX372" fmla="*/ 240049 w 1560414"/>
                  <a:gd name="connsiteY372" fmla="*/ 446297 h 2879859"/>
                  <a:gd name="connsiteX373" fmla="*/ 240591 w 1560414"/>
                  <a:gd name="connsiteY373" fmla="*/ 452261 h 2879859"/>
                  <a:gd name="connsiteX374" fmla="*/ 232931 w 1560414"/>
                  <a:gd name="connsiteY374" fmla="*/ 468384 h 2879859"/>
                  <a:gd name="connsiteX375" fmla="*/ 225270 w 1560414"/>
                  <a:gd name="connsiteY375" fmla="*/ 471943 h 2879859"/>
                  <a:gd name="connsiteX376" fmla="*/ 215936 w 1560414"/>
                  <a:gd name="connsiteY376" fmla="*/ 486274 h 2879859"/>
                  <a:gd name="connsiteX377" fmla="*/ 218694 w 1560414"/>
                  <a:gd name="connsiteY377" fmla="*/ 491035 h 2879859"/>
                  <a:gd name="connsiteX378" fmla="*/ 217044 w 1560414"/>
                  <a:gd name="connsiteY378" fmla="*/ 506616 h 2879859"/>
                  <a:gd name="connsiteX379" fmla="*/ 226307 w 1560414"/>
                  <a:gd name="connsiteY379" fmla="*/ 512556 h 2879859"/>
                  <a:gd name="connsiteX380" fmla="*/ 236254 w 1560414"/>
                  <a:gd name="connsiteY380" fmla="*/ 510765 h 2879859"/>
                  <a:gd name="connsiteX381" fmla="*/ 235712 w 1560414"/>
                  <a:gd name="connsiteY381" fmla="*/ 519109 h 2879859"/>
                  <a:gd name="connsiteX382" fmla="*/ 240615 w 1560414"/>
                  <a:gd name="connsiteY382" fmla="*/ 530423 h 2879859"/>
                  <a:gd name="connsiteX383" fmla="*/ 232389 w 1560414"/>
                  <a:gd name="connsiteY383" fmla="*/ 571036 h 2879859"/>
                  <a:gd name="connsiteX384" fmla="*/ 237291 w 1560414"/>
                  <a:gd name="connsiteY384" fmla="*/ 575798 h 2879859"/>
                  <a:gd name="connsiteX385" fmla="*/ 241086 w 1560414"/>
                  <a:gd name="connsiteY385" fmla="*/ 572238 h 2879859"/>
                  <a:gd name="connsiteX386" fmla="*/ 254286 w 1560414"/>
                  <a:gd name="connsiteY386" fmla="*/ 570447 h 2879859"/>
                  <a:gd name="connsiteX387" fmla="*/ 256502 w 1560414"/>
                  <a:gd name="connsiteY387" fmla="*/ 576410 h 2879859"/>
                  <a:gd name="connsiteX388" fmla="*/ 252707 w 1560414"/>
                  <a:gd name="connsiteY388" fmla="*/ 575798 h 2879859"/>
                  <a:gd name="connsiteX389" fmla="*/ 252165 w 1560414"/>
                  <a:gd name="connsiteY389" fmla="*/ 579357 h 2879859"/>
                  <a:gd name="connsiteX390" fmla="*/ 256526 w 1560414"/>
                  <a:gd name="connsiteY390" fmla="*/ 585910 h 2879859"/>
                  <a:gd name="connsiteX391" fmla="*/ 264186 w 1560414"/>
                  <a:gd name="connsiteY391" fmla="*/ 583529 h 2879859"/>
                  <a:gd name="connsiteX392" fmla="*/ 265294 w 1560414"/>
                  <a:gd name="connsiteY392" fmla="*/ 586522 h 2879859"/>
                  <a:gd name="connsiteX393" fmla="*/ 276750 w 1560414"/>
                  <a:gd name="connsiteY393" fmla="*/ 587112 h 2879859"/>
                  <a:gd name="connsiteX394" fmla="*/ 277292 w 1560414"/>
                  <a:gd name="connsiteY394" fmla="*/ 596634 h 2879859"/>
                  <a:gd name="connsiteX395" fmla="*/ 286626 w 1560414"/>
                  <a:gd name="connsiteY395" fmla="*/ 600783 h 2879859"/>
                  <a:gd name="connsiteX396" fmla="*/ 293744 w 1560414"/>
                  <a:gd name="connsiteY396" fmla="*/ 609174 h 2879859"/>
                  <a:gd name="connsiteX397" fmla="*/ 289950 w 1560414"/>
                  <a:gd name="connsiteY397" fmla="*/ 626476 h 2879859"/>
                  <a:gd name="connsiteX398" fmla="*/ 311847 w 1560414"/>
                  <a:gd name="connsiteY398" fmla="*/ 641396 h 2879859"/>
                  <a:gd name="connsiteX399" fmla="*/ 312955 w 1560414"/>
                  <a:gd name="connsiteY399" fmla="*/ 637884 h 2879859"/>
                  <a:gd name="connsiteX400" fmla="*/ 317858 w 1560414"/>
                  <a:gd name="connsiteY400" fmla="*/ 638473 h 2879859"/>
                  <a:gd name="connsiteX401" fmla="*/ 318400 w 1560414"/>
                  <a:gd name="connsiteY401" fmla="*/ 633123 h 2879859"/>
                  <a:gd name="connsiteX402" fmla="*/ 306308 w 1560414"/>
                  <a:gd name="connsiteY402" fmla="*/ 620583 h 2879859"/>
                  <a:gd name="connsiteX403" fmla="*/ 307416 w 1560414"/>
                  <a:gd name="connsiteY403" fmla="*/ 616411 h 2879859"/>
                  <a:gd name="connsiteX404" fmla="*/ 319508 w 1560414"/>
                  <a:gd name="connsiteY404" fmla="*/ 608066 h 2879859"/>
                  <a:gd name="connsiteX405" fmla="*/ 323303 w 1560414"/>
                  <a:gd name="connsiteY405" fmla="*/ 594914 h 2879859"/>
                  <a:gd name="connsiteX406" fmla="*/ 318400 w 1560414"/>
                  <a:gd name="connsiteY406" fmla="*/ 586569 h 2879859"/>
                  <a:gd name="connsiteX407" fmla="*/ 312389 w 1560414"/>
                  <a:gd name="connsiteY407" fmla="*/ 583576 h 2879859"/>
                  <a:gd name="connsiteX408" fmla="*/ 310174 w 1560414"/>
                  <a:gd name="connsiteY408" fmla="*/ 576387 h 2879859"/>
                  <a:gd name="connsiteX409" fmla="*/ 318400 w 1560414"/>
                  <a:gd name="connsiteY409" fmla="*/ 569198 h 2879859"/>
                  <a:gd name="connsiteX410" fmla="*/ 317363 w 1560414"/>
                  <a:gd name="connsiteY410" fmla="*/ 557294 h 2879859"/>
                  <a:gd name="connsiteX411" fmla="*/ 321653 w 1560414"/>
                  <a:gd name="connsiteY411" fmla="*/ 549516 h 2879859"/>
                  <a:gd name="connsiteX412" fmla="*/ 321653 w 1560414"/>
                  <a:gd name="connsiteY412" fmla="*/ 533416 h 2879859"/>
                  <a:gd name="connsiteX413" fmla="*/ 334853 w 1560414"/>
                  <a:gd name="connsiteY413" fmla="*/ 520287 h 2879859"/>
                  <a:gd name="connsiteX414" fmla="*/ 324976 w 1560414"/>
                  <a:gd name="connsiteY414" fmla="*/ 505932 h 2879859"/>
                  <a:gd name="connsiteX415" fmla="*/ 327734 w 1560414"/>
                  <a:gd name="connsiteY415" fmla="*/ 498743 h 2879859"/>
                  <a:gd name="connsiteX416" fmla="*/ 322761 w 1560414"/>
                  <a:gd name="connsiteY416" fmla="*/ 491601 h 2879859"/>
                  <a:gd name="connsiteX417" fmla="*/ 330987 w 1560414"/>
                  <a:gd name="connsiteY417" fmla="*/ 488608 h 2879859"/>
                  <a:gd name="connsiteX418" fmla="*/ 324434 w 1560414"/>
                  <a:gd name="connsiteY418" fmla="*/ 484436 h 2879859"/>
                  <a:gd name="connsiteX419" fmla="*/ 333203 w 1560414"/>
                  <a:gd name="connsiteY419" fmla="*/ 484436 h 2879859"/>
                  <a:gd name="connsiteX420" fmla="*/ 345766 w 1560414"/>
                  <a:gd name="connsiteY420" fmla="*/ 470717 h 2879859"/>
                  <a:gd name="connsiteX421" fmla="*/ 339213 w 1560414"/>
                  <a:gd name="connsiteY421" fmla="*/ 469468 h 2879859"/>
                  <a:gd name="connsiteX422" fmla="*/ 341429 w 1560414"/>
                  <a:gd name="connsiteY422" fmla="*/ 463528 h 2879859"/>
                  <a:gd name="connsiteX423" fmla="*/ 333768 w 1560414"/>
                  <a:gd name="connsiteY423" fmla="*/ 457564 h 2879859"/>
                  <a:gd name="connsiteX424" fmla="*/ 342537 w 1560414"/>
                  <a:gd name="connsiteY424" fmla="*/ 447994 h 2879859"/>
                  <a:gd name="connsiteX425" fmla="*/ 341995 w 1560414"/>
                  <a:gd name="connsiteY425" fmla="*/ 445567 h 2879859"/>
                  <a:gd name="connsiteX426" fmla="*/ 351329 w 1560414"/>
                  <a:gd name="connsiteY426" fmla="*/ 447358 h 2879859"/>
                  <a:gd name="connsiteX427" fmla="*/ 360097 w 1560414"/>
                  <a:gd name="connsiteY427" fmla="*/ 437246 h 2879859"/>
                  <a:gd name="connsiteX428" fmla="*/ 357882 w 1560414"/>
                  <a:gd name="connsiteY428" fmla="*/ 430057 h 2879859"/>
                  <a:gd name="connsiteX429" fmla="*/ 351329 w 1560414"/>
                  <a:gd name="connsiteY429" fmla="*/ 426497 h 2879859"/>
                  <a:gd name="connsiteX430" fmla="*/ 355124 w 1560414"/>
                  <a:gd name="connsiteY430" fmla="*/ 423527 h 2879859"/>
                  <a:gd name="connsiteX431" fmla="*/ 358447 w 1560414"/>
                  <a:gd name="connsiteY431" fmla="*/ 425295 h 2879859"/>
                  <a:gd name="connsiteX432" fmla="*/ 363892 w 1560414"/>
                  <a:gd name="connsiteY432" fmla="*/ 422915 h 2879859"/>
                  <a:gd name="connsiteX433" fmla="*/ 365542 w 1560414"/>
                  <a:gd name="connsiteY433" fmla="*/ 434229 h 2879859"/>
                  <a:gd name="connsiteX434" fmla="*/ 374877 w 1560414"/>
                  <a:gd name="connsiteY434" fmla="*/ 436657 h 2879859"/>
                  <a:gd name="connsiteX435" fmla="*/ 377092 w 1560414"/>
                  <a:gd name="connsiteY435" fmla="*/ 430693 h 2879859"/>
                  <a:gd name="connsiteX436" fmla="*/ 375984 w 1560414"/>
                  <a:gd name="connsiteY436" fmla="*/ 426521 h 2879859"/>
                  <a:gd name="connsiteX437" fmla="*/ 372661 w 1560414"/>
                  <a:gd name="connsiteY437" fmla="*/ 425932 h 2879859"/>
                  <a:gd name="connsiteX438" fmla="*/ 373203 w 1560414"/>
                  <a:gd name="connsiteY438" fmla="*/ 421170 h 2879859"/>
                  <a:gd name="connsiteX439" fmla="*/ 374853 w 1560414"/>
                  <a:gd name="connsiteY439" fmla="*/ 419968 h 2879859"/>
                  <a:gd name="connsiteX440" fmla="*/ 377069 w 1560414"/>
                  <a:gd name="connsiteY440" fmla="*/ 424188 h 2879859"/>
                  <a:gd name="connsiteX441" fmla="*/ 380322 w 1560414"/>
                  <a:gd name="connsiteY441" fmla="*/ 421241 h 2879859"/>
                  <a:gd name="connsiteX442" fmla="*/ 378742 w 1560414"/>
                  <a:gd name="connsiteY442" fmla="*/ 433145 h 2879859"/>
                  <a:gd name="connsiteX443" fmla="*/ 386898 w 1560414"/>
                  <a:gd name="connsiteY443" fmla="*/ 440334 h 2879859"/>
                  <a:gd name="connsiteX444" fmla="*/ 390764 w 1560414"/>
                  <a:gd name="connsiteY444" fmla="*/ 452284 h 2879859"/>
                  <a:gd name="connsiteX445" fmla="*/ 396774 w 1560414"/>
                  <a:gd name="connsiteY445" fmla="*/ 452874 h 2879859"/>
                  <a:gd name="connsiteX446" fmla="*/ 401206 w 1560414"/>
                  <a:gd name="connsiteY446" fmla="*/ 460016 h 2879859"/>
                  <a:gd name="connsiteX447" fmla="*/ 425178 w 1560414"/>
                  <a:gd name="connsiteY447" fmla="*/ 458224 h 2879859"/>
                  <a:gd name="connsiteX448" fmla="*/ 434512 w 1560414"/>
                  <a:gd name="connsiteY448" fmla="*/ 449244 h 2879859"/>
                  <a:gd name="connsiteX449" fmla="*/ 431259 w 1560414"/>
                  <a:gd name="connsiteY449" fmla="*/ 428312 h 2879859"/>
                  <a:gd name="connsiteX450" fmla="*/ 424140 w 1560414"/>
                  <a:gd name="connsiteY450" fmla="*/ 424164 h 2879859"/>
                  <a:gd name="connsiteX451" fmla="*/ 426828 w 1560414"/>
                  <a:gd name="connsiteY451" fmla="*/ 416975 h 2879859"/>
                  <a:gd name="connsiteX452" fmla="*/ 435667 w 1560414"/>
                  <a:gd name="connsiteY452" fmla="*/ 412237 h 2879859"/>
                  <a:gd name="connsiteX453" fmla="*/ 441607 w 1560414"/>
                  <a:gd name="connsiteY453" fmla="*/ 400286 h 2879859"/>
                  <a:gd name="connsiteX454" fmla="*/ 449267 w 1560414"/>
                  <a:gd name="connsiteY454" fmla="*/ 396727 h 2879859"/>
                  <a:gd name="connsiteX455" fmla="*/ 451554 w 1560414"/>
                  <a:gd name="connsiteY455" fmla="*/ 390787 h 2879859"/>
                  <a:gd name="connsiteX456" fmla="*/ 447122 w 1560414"/>
                  <a:gd name="connsiteY456" fmla="*/ 386026 h 2879859"/>
                  <a:gd name="connsiteX457" fmla="*/ 448230 w 1560414"/>
                  <a:gd name="connsiteY457" fmla="*/ 380062 h 2879859"/>
                  <a:gd name="connsiteX458" fmla="*/ 442715 w 1560414"/>
                  <a:gd name="connsiteY458" fmla="*/ 381901 h 2879859"/>
                  <a:gd name="connsiteX459" fmla="*/ 443822 w 1560414"/>
                  <a:gd name="connsiteY459" fmla="*/ 386049 h 2879859"/>
                  <a:gd name="connsiteX460" fmla="*/ 440499 w 1560414"/>
                  <a:gd name="connsiteY460" fmla="*/ 392602 h 2879859"/>
                  <a:gd name="connsiteX461" fmla="*/ 423645 w 1560414"/>
                  <a:gd name="connsiteY461" fmla="*/ 400946 h 2879859"/>
                  <a:gd name="connsiteX462" fmla="*/ 415348 w 1560414"/>
                  <a:gd name="connsiteY462" fmla="*/ 399768 h 2879859"/>
                  <a:gd name="connsiteX463" fmla="*/ 415961 w 1560414"/>
                  <a:gd name="connsiteY463" fmla="*/ 403351 h 2879859"/>
                  <a:gd name="connsiteX464" fmla="*/ 396821 w 1560414"/>
                  <a:gd name="connsiteY464" fmla="*/ 400923 h 2879859"/>
                  <a:gd name="connsiteX465" fmla="*/ 385908 w 1560414"/>
                  <a:gd name="connsiteY465" fmla="*/ 391942 h 2879859"/>
                  <a:gd name="connsiteX466" fmla="*/ 369479 w 1560414"/>
                  <a:gd name="connsiteY466" fmla="*/ 404505 h 2879859"/>
                  <a:gd name="connsiteX467" fmla="*/ 359673 w 1560414"/>
                  <a:gd name="connsiteY467" fmla="*/ 402078 h 2879859"/>
                  <a:gd name="connsiteX468" fmla="*/ 353592 w 1560414"/>
                  <a:gd name="connsiteY468" fmla="*/ 403869 h 2879859"/>
                  <a:gd name="connsiteX469" fmla="*/ 345931 w 1560414"/>
                  <a:gd name="connsiteY469" fmla="*/ 390127 h 2879859"/>
                  <a:gd name="connsiteX470" fmla="*/ 333839 w 1560414"/>
                  <a:gd name="connsiteY470" fmla="*/ 387699 h 2879859"/>
                  <a:gd name="connsiteX471" fmla="*/ 332802 w 1560414"/>
                  <a:gd name="connsiteY471" fmla="*/ 384187 h 2879859"/>
                  <a:gd name="connsiteX472" fmla="*/ 321276 w 1560414"/>
                  <a:gd name="connsiteY472" fmla="*/ 376385 h 2879859"/>
                  <a:gd name="connsiteX473" fmla="*/ 313686 w 1560414"/>
                  <a:gd name="connsiteY473" fmla="*/ 362643 h 2879859"/>
                  <a:gd name="connsiteX474" fmla="*/ 309254 w 1560414"/>
                  <a:gd name="connsiteY474" fmla="*/ 364482 h 2879859"/>
                  <a:gd name="connsiteX475" fmla="*/ 309796 w 1560414"/>
                  <a:gd name="connsiteY475" fmla="*/ 357292 h 2879859"/>
                  <a:gd name="connsiteX476" fmla="*/ 299920 w 1560414"/>
                  <a:gd name="connsiteY476" fmla="*/ 346591 h 2879859"/>
                  <a:gd name="connsiteX477" fmla="*/ 299378 w 1560414"/>
                  <a:gd name="connsiteY477" fmla="*/ 341830 h 2879859"/>
                  <a:gd name="connsiteX478" fmla="*/ 300486 w 1560414"/>
                  <a:gd name="connsiteY478" fmla="*/ 334640 h 2879859"/>
                  <a:gd name="connsiteX479" fmla="*/ 305389 w 1560414"/>
                  <a:gd name="connsiteY479" fmla="*/ 334640 h 2879859"/>
                  <a:gd name="connsiteX480" fmla="*/ 297728 w 1560414"/>
                  <a:gd name="connsiteY480" fmla="*/ 319696 h 2879859"/>
                  <a:gd name="connsiteX481" fmla="*/ 298907 w 1560414"/>
                  <a:gd name="connsiteY481" fmla="*/ 314346 h 2879859"/>
                  <a:gd name="connsiteX482" fmla="*/ 294475 w 1560414"/>
                  <a:gd name="connsiteY482" fmla="*/ 294640 h 2879859"/>
                  <a:gd name="connsiteX483" fmla="*/ 296691 w 1560414"/>
                  <a:gd name="connsiteY483" fmla="*/ 281511 h 2879859"/>
                  <a:gd name="connsiteX484" fmla="*/ 301594 w 1560414"/>
                  <a:gd name="connsiteY484" fmla="*/ 275571 h 2879859"/>
                  <a:gd name="connsiteX485" fmla="*/ 295041 w 1560414"/>
                  <a:gd name="connsiteY485" fmla="*/ 264823 h 2879859"/>
                  <a:gd name="connsiteX486" fmla="*/ 290610 w 1560414"/>
                  <a:gd name="connsiteY486" fmla="*/ 249878 h 2879859"/>
                  <a:gd name="connsiteX487" fmla="*/ 292825 w 1560414"/>
                  <a:gd name="connsiteY487" fmla="*/ 245117 h 2879859"/>
                  <a:gd name="connsiteX488" fmla="*/ 290610 w 1560414"/>
                  <a:gd name="connsiteY488" fmla="*/ 242689 h 2879859"/>
                  <a:gd name="connsiteX489" fmla="*/ 295041 w 1560414"/>
                  <a:gd name="connsiteY489" fmla="*/ 238541 h 2879859"/>
                  <a:gd name="connsiteX490" fmla="*/ 288960 w 1560414"/>
                  <a:gd name="connsiteY490" fmla="*/ 229560 h 2879859"/>
                  <a:gd name="connsiteX491" fmla="*/ 280262 w 1560414"/>
                  <a:gd name="connsiteY491" fmla="*/ 227132 h 2879859"/>
                  <a:gd name="connsiteX492" fmla="*/ 285707 w 1560414"/>
                  <a:gd name="connsiteY492" fmla="*/ 221192 h 2879859"/>
                  <a:gd name="connsiteX493" fmla="*/ 281912 w 1560414"/>
                  <a:gd name="connsiteY493" fmla="*/ 219354 h 2879859"/>
                  <a:gd name="connsiteX494" fmla="*/ 281912 w 1560414"/>
                  <a:gd name="connsiteY494" fmla="*/ 209171 h 2879859"/>
                  <a:gd name="connsiteX495" fmla="*/ 285165 w 1560414"/>
                  <a:gd name="connsiteY495" fmla="*/ 200827 h 2879859"/>
                  <a:gd name="connsiteX496" fmla="*/ 290067 w 1560414"/>
                  <a:gd name="connsiteY496" fmla="*/ 198399 h 2879859"/>
                  <a:gd name="connsiteX497" fmla="*/ 290610 w 1560414"/>
                  <a:gd name="connsiteY497" fmla="*/ 192435 h 2879859"/>
                  <a:gd name="connsiteX498" fmla="*/ 301028 w 1560414"/>
                  <a:gd name="connsiteY498" fmla="*/ 186472 h 2879859"/>
                  <a:gd name="connsiteX499" fmla="*/ 299378 w 1560414"/>
                  <a:gd name="connsiteY499" fmla="*/ 170349 h 2879859"/>
                  <a:gd name="connsiteX500" fmla="*/ 317481 w 1560414"/>
                  <a:gd name="connsiteY500" fmla="*/ 163749 h 2879859"/>
                  <a:gd name="connsiteX501" fmla="*/ 319696 w 1560414"/>
                  <a:gd name="connsiteY501" fmla="*/ 159011 h 2879859"/>
                  <a:gd name="connsiteX502" fmla="*/ 328465 w 1560414"/>
                  <a:gd name="connsiteY502" fmla="*/ 154250 h 2879859"/>
                  <a:gd name="connsiteX503" fmla="*/ 327923 w 1560414"/>
                  <a:gd name="connsiteY503" fmla="*/ 146472 h 2879859"/>
                  <a:gd name="connsiteX504" fmla="*/ 331788 w 1560414"/>
                  <a:gd name="connsiteY504" fmla="*/ 144680 h 2879859"/>
                  <a:gd name="connsiteX505" fmla="*/ 327923 w 1560414"/>
                  <a:gd name="connsiteY505" fmla="*/ 143431 h 2879859"/>
                  <a:gd name="connsiteX506" fmla="*/ 327923 w 1560414"/>
                  <a:gd name="connsiteY506" fmla="*/ 139282 h 2879859"/>
                  <a:gd name="connsiteX507" fmla="*/ 331788 w 1560414"/>
                  <a:gd name="connsiteY507" fmla="*/ 136289 h 2879859"/>
                  <a:gd name="connsiteX508" fmla="*/ 321299 w 1560414"/>
                  <a:gd name="connsiteY508" fmla="*/ 135087 h 2879859"/>
                  <a:gd name="connsiteX509" fmla="*/ 324057 w 1560414"/>
                  <a:gd name="connsiteY509" fmla="*/ 129147 h 2879859"/>
                  <a:gd name="connsiteX510" fmla="*/ 321841 w 1560414"/>
                  <a:gd name="connsiteY510" fmla="*/ 126106 h 2879859"/>
                  <a:gd name="connsiteX511" fmla="*/ 316939 w 1560414"/>
                  <a:gd name="connsiteY511" fmla="*/ 126106 h 2879859"/>
                  <a:gd name="connsiteX512" fmla="*/ 316396 w 1560414"/>
                  <a:gd name="connsiteY512" fmla="*/ 118327 h 2879859"/>
                  <a:gd name="connsiteX513" fmla="*/ 312036 w 1560414"/>
                  <a:gd name="connsiteY513" fmla="*/ 115334 h 2879859"/>
                  <a:gd name="connsiteX514" fmla="*/ 308712 w 1560414"/>
                  <a:gd name="connsiteY514" fmla="*/ 106353 h 2879859"/>
                  <a:gd name="connsiteX515" fmla="*/ 306496 w 1560414"/>
                  <a:gd name="connsiteY515" fmla="*/ 96171 h 2879859"/>
                  <a:gd name="connsiteX516" fmla="*/ 308712 w 1560414"/>
                  <a:gd name="connsiteY516" fmla="*/ 92022 h 2879859"/>
                  <a:gd name="connsiteX517" fmla="*/ 305954 w 1560414"/>
                  <a:gd name="connsiteY517" fmla="*/ 90183 h 2879859"/>
                  <a:gd name="connsiteX518" fmla="*/ 310928 w 1560414"/>
                  <a:gd name="connsiteY518" fmla="*/ 77644 h 2879859"/>
                  <a:gd name="connsiteX519" fmla="*/ 308712 w 1560414"/>
                  <a:gd name="connsiteY519" fmla="*/ 66282 h 2879859"/>
                  <a:gd name="connsiteX520" fmla="*/ 312578 w 1560414"/>
                  <a:gd name="connsiteY520" fmla="*/ 63242 h 2879859"/>
                  <a:gd name="connsiteX521" fmla="*/ 309254 w 1560414"/>
                  <a:gd name="connsiteY521" fmla="*/ 59093 h 2879859"/>
                  <a:gd name="connsiteX522" fmla="*/ 312578 w 1560414"/>
                  <a:gd name="connsiteY522" fmla="*/ 54921 h 2879859"/>
                  <a:gd name="connsiteX523" fmla="*/ 317481 w 1560414"/>
                  <a:gd name="connsiteY523" fmla="*/ 53130 h 2879859"/>
                  <a:gd name="connsiteX524" fmla="*/ 320239 w 1560414"/>
                  <a:gd name="connsiteY524" fmla="*/ 54921 h 2879859"/>
                  <a:gd name="connsiteX525" fmla="*/ 322383 w 1560414"/>
                  <a:gd name="connsiteY525" fmla="*/ 50183 h 2879859"/>
                  <a:gd name="connsiteX526" fmla="*/ 335583 w 1560414"/>
                  <a:gd name="connsiteY526" fmla="*/ 44220 h 2879859"/>
                  <a:gd name="connsiteX527" fmla="*/ 339378 w 1560414"/>
                  <a:gd name="connsiteY527" fmla="*/ 38869 h 2879859"/>
                  <a:gd name="connsiteX528" fmla="*/ 338271 w 1560414"/>
                  <a:gd name="connsiteY528" fmla="*/ 35239 h 2879859"/>
                  <a:gd name="connsiteX529" fmla="*/ 343786 w 1560414"/>
                  <a:gd name="connsiteY529" fmla="*/ 34037 h 2879859"/>
                  <a:gd name="connsiteX530" fmla="*/ 353592 w 1560414"/>
                  <a:gd name="connsiteY530" fmla="*/ 4172 h 2879859"/>
                  <a:gd name="connsiteX531" fmla="*/ 360569 w 1560414"/>
                  <a:gd name="connsiteY531" fmla="*/ 0 h 2879859"/>
                  <a:gd name="connsiteX532" fmla="*/ 1415239 w 1560414"/>
                  <a:gd name="connsiteY532" fmla="*/ 1196852 h 2879859"/>
                  <a:gd name="connsiteX533" fmla="*/ 1441474 w 1560414"/>
                  <a:gd name="connsiteY533" fmla="*/ 1236074 h 2879859"/>
                  <a:gd name="connsiteX534" fmla="*/ 1449889 w 1560414"/>
                  <a:gd name="connsiteY534" fmla="*/ 1227447 h 2879859"/>
                  <a:gd name="connsiteX535" fmla="*/ 1426954 w 1560414"/>
                  <a:gd name="connsiteY535" fmla="*/ 1190228 h 2879859"/>
                  <a:gd name="connsiteX536" fmla="*/ 1415216 w 1560414"/>
                  <a:gd name="connsiteY536" fmla="*/ 1196852 h 28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</a:cxnLst>
                <a:rect l="l" t="t" r="r" b="b"/>
                <a:pathLst>
                  <a:path w="1560414" h="2879859">
                    <a:moveTo>
                      <a:pt x="63383" y="601820"/>
                    </a:moveTo>
                    <a:lnTo>
                      <a:pt x="65033" y="605969"/>
                    </a:lnTo>
                    <a:lnTo>
                      <a:pt x="61780" y="606558"/>
                    </a:lnTo>
                    <a:lnTo>
                      <a:pt x="60130" y="603046"/>
                    </a:lnTo>
                    <a:lnTo>
                      <a:pt x="63383" y="601844"/>
                    </a:lnTo>
                    <a:close/>
                    <a:moveTo>
                      <a:pt x="333533" y="402455"/>
                    </a:moveTo>
                    <a:lnTo>
                      <a:pt x="336290" y="407216"/>
                    </a:lnTo>
                    <a:lnTo>
                      <a:pt x="340156" y="407216"/>
                    </a:lnTo>
                    <a:lnTo>
                      <a:pt x="341193" y="410846"/>
                    </a:lnTo>
                    <a:lnTo>
                      <a:pt x="346638" y="412638"/>
                    </a:lnTo>
                    <a:lnTo>
                      <a:pt x="347746" y="420416"/>
                    </a:lnTo>
                    <a:lnTo>
                      <a:pt x="342301" y="418578"/>
                    </a:lnTo>
                    <a:lnTo>
                      <a:pt x="339614" y="412025"/>
                    </a:lnTo>
                    <a:lnTo>
                      <a:pt x="334641" y="411435"/>
                    </a:lnTo>
                    <a:lnTo>
                      <a:pt x="331883" y="404836"/>
                    </a:lnTo>
                    <a:lnTo>
                      <a:pt x="333533" y="402455"/>
                    </a:lnTo>
                    <a:close/>
                    <a:moveTo>
                      <a:pt x="360404" y="236"/>
                    </a:moveTo>
                    <a:lnTo>
                      <a:pt x="370822" y="4455"/>
                    </a:lnTo>
                    <a:lnTo>
                      <a:pt x="375725" y="3276"/>
                    </a:lnTo>
                    <a:lnTo>
                      <a:pt x="380628" y="14025"/>
                    </a:lnTo>
                    <a:lnTo>
                      <a:pt x="385059" y="15227"/>
                    </a:lnTo>
                    <a:lnTo>
                      <a:pt x="387817" y="12233"/>
                    </a:lnTo>
                    <a:lnTo>
                      <a:pt x="391612" y="23618"/>
                    </a:lnTo>
                    <a:lnTo>
                      <a:pt x="400381" y="34414"/>
                    </a:lnTo>
                    <a:lnTo>
                      <a:pt x="404741" y="35003"/>
                    </a:lnTo>
                    <a:lnTo>
                      <a:pt x="403633" y="39741"/>
                    </a:lnTo>
                    <a:lnTo>
                      <a:pt x="407428" y="40354"/>
                    </a:lnTo>
                    <a:lnTo>
                      <a:pt x="410752" y="47543"/>
                    </a:lnTo>
                    <a:lnTo>
                      <a:pt x="413510" y="48132"/>
                    </a:lnTo>
                    <a:lnTo>
                      <a:pt x="411860" y="54096"/>
                    </a:lnTo>
                    <a:lnTo>
                      <a:pt x="415183" y="60059"/>
                    </a:lnTo>
                    <a:lnTo>
                      <a:pt x="414641" y="66612"/>
                    </a:lnTo>
                    <a:lnTo>
                      <a:pt x="404223" y="79152"/>
                    </a:lnTo>
                    <a:lnTo>
                      <a:pt x="404223" y="100036"/>
                    </a:lnTo>
                    <a:lnTo>
                      <a:pt x="399320" y="97090"/>
                    </a:lnTo>
                    <a:lnTo>
                      <a:pt x="396562" y="99518"/>
                    </a:lnTo>
                    <a:lnTo>
                      <a:pt x="397670" y="103737"/>
                    </a:lnTo>
                    <a:lnTo>
                      <a:pt x="399886" y="100107"/>
                    </a:lnTo>
                    <a:lnTo>
                      <a:pt x="407004" y="103100"/>
                    </a:lnTo>
                    <a:lnTo>
                      <a:pt x="405896" y="97750"/>
                    </a:lnTo>
                    <a:lnTo>
                      <a:pt x="408112" y="95911"/>
                    </a:lnTo>
                    <a:lnTo>
                      <a:pt x="419025" y="97161"/>
                    </a:lnTo>
                    <a:lnTo>
                      <a:pt x="428902" y="93531"/>
                    </a:lnTo>
                    <a:lnTo>
                      <a:pt x="431118" y="89358"/>
                    </a:lnTo>
                    <a:lnTo>
                      <a:pt x="429468" y="80378"/>
                    </a:lnTo>
                    <a:lnTo>
                      <a:pt x="441489" y="82216"/>
                    </a:lnTo>
                    <a:lnTo>
                      <a:pt x="451907" y="76866"/>
                    </a:lnTo>
                    <a:lnTo>
                      <a:pt x="459568" y="68851"/>
                    </a:lnTo>
                    <a:lnTo>
                      <a:pt x="720053" y="68851"/>
                    </a:lnTo>
                    <a:lnTo>
                      <a:pt x="720053" y="191728"/>
                    </a:lnTo>
                    <a:lnTo>
                      <a:pt x="1031500" y="191823"/>
                    </a:lnTo>
                    <a:lnTo>
                      <a:pt x="1002295" y="223856"/>
                    </a:lnTo>
                    <a:lnTo>
                      <a:pt x="1004016" y="238706"/>
                    </a:lnTo>
                    <a:lnTo>
                      <a:pt x="999655" y="301971"/>
                    </a:lnTo>
                    <a:lnTo>
                      <a:pt x="970026" y="395690"/>
                    </a:lnTo>
                    <a:lnTo>
                      <a:pt x="1015047" y="469350"/>
                    </a:lnTo>
                    <a:lnTo>
                      <a:pt x="1015047" y="469350"/>
                    </a:lnTo>
                    <a:lnTo>
                      <a:pt x="1014694" y="891463"/>
                    </a:lnTo>
                    <a:lnTo>
                      <a:pt x="1148319" y="894716"/>
                    </a:lnTo>
                    <a:lnTo>
                      <a:pt x="1203782" y="900868"/>
                    </a:lnTo>
                    <a:lnTo>
                      <a:pt x="1280365" y="926891"/>
                    </a:lnTo>
                    <a:lnTo>
                      <a:pt x="1280506" y="976367"/>
                    </a:lnTo>
                    <a:lnTo>
                      <a:pt x="1321732" y="976956"/>
                    </a:lnTo>
                    <a:lnTo>
                      <a:pt x="1315722" y="949613"/>
                    </a:lnTo>
                    <a:lnTo>
                      <a:pt x="1322133" y="947091"/>
                    </a:lnTo>
                    <a:lnTo>
                      <a:pt x="1342027" y="948364"/>
                    </a:lnTo>
                    <a:lnTo>
                      <a:pt x="1351762" y="956661"/>
                    </a:lnTo>
                    <a:lnTo>
                      <a:pt x="1359847" y="975447"/>
                    </a:lnTo>
                    <a:lnTo>
                      <a:pt x="1378138" y="965147"/>
                    </a:lnTo>
                    <a:lnTo>
                      <a:pt x="1378138" y="965147"/>
                    </a:lnTo>
                    <a:lnTo>
                      <a:pt x="1404514" y="1018253"/>
                    </a:lnTo>
                    <a:lnTo>
                      <a:pt x="1415004" y="1047387"/>
                    </a:lnTo>
                    <a:lnTo>
                      <a:pt x="1427284" y="1110510"/>
                    </a:lnTo>
                    <a:lnTo>
                      <a:pt x="1469477" y="1165054"/>
                    </a:lnTo>
                    <a:lnTo>
                      <a:pt x="1445505" y="1183558"/>
                    </a:lnTo>
                    <a:lnTo>
                      <a:pt x="1465399" y="1194400"/>
                    </a:lnTo>
                    <a:lnTo>
                      <a:pt x="1514568" y="1229404"/>
                    </a:lnTo>
                    <a:lnTo>
                      <a:pt x="1546201" y="1245974"/>
                    </a:lnTo>
                    <a:lnTo>
                      <a:pt x="1558482" y="1248331"/>
                    </a:lnTo>
                    <a:lnTo>
                      <a:pt x="1560414" y="1257595"/>
                    </a:lnTo>
                    <a:lnTo>
                      <a:pt x="1560414" y="1257595"/>
                    </a:lnTo>
                    <a:lnTo>
                      <a:pt x="1536796" y="1265114"/>
                    </a:lnTo>
                    <a:lnTo>
                      <a:pt x="1551434" y="1314896"/>
                    </a:lnTo>
                    <a:lnTo>
                      <a:pt x="1491916" y="1340990"/>
                    </a:lnTo>
                    <a:lnTo>
                      <a:pt x="1414650" y="1368686"/>
                    </a:lnTo>
                    <a:lnTo>
                      <a:pt x="1414650" y="1368686"/>
                    </a:lnTo>
                    <a:lnTo>
                      <a:pt x="1342074" y="1248732"/>
                    </a:lnTo>
                    <a:lnTo>
                      <a:pt x="1271361" y="1293140"/>
                    </a:lnTo>
                    <a:lnTo>
                      <a:pt x="1337384" y="1399753"/>
                    </a:lnTo>
                    <a:lnTo>
                      <a:pt x="1337384" y="1399753"/>
                    </a:lnTo>
                    <a:lnTo>
                      <a:pt x="1324254" y="1409488"/>
                    </a:lnTo>
                    <a:lnTo>
                      <a:pt x="1265703" y="1434285"/>
                    </a:lnTo>
                    <a:lnTo>
                      <a:pt x="1303417" y="1474073"/>
                    </a:lnTo>
                    <a:lnTo>
                      <a:pt x="1302805" y="1619861"/>
                    </a:lnTo>
                    <a:lnTo>
                      <a:pt x="1289204" y="1612742"/>
                    </a:lnTo>
                    <a:lnTo>
                      <a:pt x="1112703" y="1553555"/>
                    </a:lnTo>
                    <a:lnTo>
                      <a:pt x="912300" y="1497078"/>
                    </a:lnTo>
                    <a:lnTo>
                      <a:pt x="910910" y="1749337"/>
                    </a:lnTo>
                    <a:lnTo>
                      <a:pt x="715551" y="1749337"/>
                    </a:lnTo>
                    <a:lnTo>
                      <a:pt x="718238" y="2699139"/>
                    </a:lnTo>
                    <a:lnTo>
                      <a:pt x="721138" y="2877997"/>
                    </a:lnTo>
                    <a:lnTo>
                      <a:pt x="721138" y="2877997"/>
                    </a:lnTo>
                    <a:lnTo>
                      <a:pt x="688892" y="2879860"/>
                    </a:lnTo>
                    <a:lnTo>
                      <a:pt x="484412" y="2810725"/>
                    </a:lnTo>
                    <a:lnTo>
                      <a:pt x="348100" y="2716464"/>
                    </a:lnTo>
                    <a:lnTo>
                      <a:pt x="206814" y="2432101"/>
                    </a:lnTo>
                    <a:lnTo>
                      <a:pt x="114132" y="2288199"/>
                    </a:lnTo>
                    <a:lnTo>
                      <a:pt x="145010" y="2280609"/>
                    </a:lnTo>
                    <a:lnTo>
                      <a:pt x="171740" y="2260644"/>
                    </a:lnTo>
                    <a:lnTo>
                      <a:pt x="208959" y="2239854"/>
                    </a:lnTo>
                    <a:lnTo>
                      <a:pt x="217727" y="2227432"/>
                    </a:lnTo>
                    <a:lnTo>
                      <a:pt x="225883" y="2191863"/>
                    </a:lnTo>
                    <a:lnTo>
                      <a:pt x="233614" y="2183566"/>
                    </a:lnTo>
                    <a:lnTo>
                      <a:pt x="235830" y="2160443"/>
                    </a:lnTo>
                    <a:lnTo>
                      <a:pt x="228641" y="2140289"/>
                    </a:lnTo>
                    <a:lnTo>
                      <a:pt x="224846" y="2139677"/>
                    </a:lnTo>
                    <a:lnTo>
                      <a:pt x="209996" y="2120678"/>
                    </a:lnTo>
                    <a:lnTo>
                      <a:pt x="203514" y="2096918"/>
                    </a:lnTo>
                    <a:lnTo>
                      <a:pt x="204551" y="2085651"/>
                    </a:lnTo>
                    <a:lnTo>
                      <a:pt x="211669" y="2077307"/>
                    </a:lnTo>
                    <a:lnTo>
                      <a:pt x="211127" y="2067855"/>
                    </a:lnTo>
                    <a:lnTo>
                      <a:pt x="217751" y="2041125"/>
                    </a:lnTo>
                    <a:lnTo>
                      <a:pt x="217751" y="2034643"/>
                    </a:lnTo>
                    <a:lnTo>
                      <a:pt x="210020" y="2023376"/>
                    </a:lnTo>
                    <a:lnTo>
                      <a:pt x="214451" y="2017978"/>
                    </a:lnTo>
                    <a:lnTo>
                      <a:pt x="214993" y="1998980"/>
                    </a:lnTo>
                    <a:lnTo>
                      <a:pt x="220509" y="1994289"/>
                    </a:lnTo>
                    <a:lnTo>
                      <a:pt x="214993" y="1990707"/>
                    </a:lnTo>
                    <a:lnTo>
                      <a:pt x="216643" y="1974678"/>
                    </a:lnTo>
                    <a:lnTo>
                      <a:pt x="211669" y="1968738"/>
                    </a:lnTo>
                    <a:lnTo>
                      <a:pt x="213319" y="1946228"/>
                    </a:lnTo>
                    <a:lnTo>
                      <a:pt x="212212" y="1943328"/>
                    </a:lnTo>
                    <a:lnTo>
                      <a:pt x="207780" y="1942715"/>
                    </a:lnTo>
                    <a:lnTo>
                      <a:pt x="206743" y="1936163"/>
                    </a:lnTo>
                    <a:lnTo>
                      <a:pt x="195759" y="1925532"/>
                    </a:lnTo>
                    <a:lnTo>
                      <a:pt x="197975" y="1908891"/>
                    </a:lnTo>
                    <a:lnTo>
                      <a:pt x="183738" y="1897624"/>
                    </a:lnTo>
                    <a:lnTo>
                      <a:pt x="179306" y="1889892"/>
                    </a:lnTo>
                    <a:lnTo>
                      <a:pt x="174946" y="1888714"/>
                    </a:lnTo>
                    <a:lnTo>
                      <a:pt x="172801" y="1877447"/>
                    </a:lnTo>
                    <a:lnTo>
                      <a:pt x="166719" y="1873298"/>
                    </a:lnTo>
                    <a:lnTo>
                      <a:pt x="156843" y="1872685"/>
                    </a:lnTo>
                    <a:lnTo>
                      <a:pt x="150832" y="1865567"/>
                    </a:lnTo>
                    <a:lnTo>
                      <a:pt x="142606" y="1827594"/>
                    </a:lnTo>
                    <a:lnTo>
                      <a:pt x="126719" y="1817435"/>
                    </a:lnTo>
                    <a:lnTo>
                      <a:pt x="123395" y="1807346"/>
                    </a:lnTo>
                    <a:lnTo>
                      <a:pt x="115735" y="1804376"/>
                    </a:lnTo>
                    <a:lnTo>
                      <a:pt x="101498" y="1785448"/>
                    </a:lnTo>
                    <a:lnTo>
                      <a:pt x="100956" y="1778895"/>
                    </a:lnTo>
                    <a:lnTo>
                      <a:pt x="92729" y="1772956"/>
                    </a:lnTo>
                    <a:lnTo>
                      <a:pt x="91150" y="1748017"/>
                    </a:lnTo>
                    <a:lnTo>
                      <a:pt x="94403" y="1737387"/>
                    </a:lnTo>
                    <a:lnTo>
                      <a:pt x="91716" y="1733804"/>
                    </a:lnTo>
                    <a:lnTo>
                      <a:pt x="92258" y="1711835"/>
                    </a:lnTo>
                    <a:lnTo>
                      <a:pt x="100413" y="1692224"/>
                    </a:lnTo>
                    <a:lnTo>
                      <a:pt x="97726" y="1689254"/>
                    </a:lnTo>
                    <a:lnTo>
                      <a:pt x="103171" y="1679732"/>
                    </a:lnTo>
                    <a:lnTo>
                      <a:pt x="120708" y="1664339"/>
                    </a:lnTo>
                    <a:lnTo>
                      <a:pt x="125140" y="1655430"/>
                    </a:lnTo>
                    <a:lnTo>
                      <a:pt x="120166" y="1615029"/>
                    </a:lnTo>
                    <a:lnTo>
                      <a:pt x="109818" y="1591198"/>
                    </a:lnTo>
                    <a:lnTo>
                      <a:pt x="109818" y="1578705"/>
                    </a:lnTo>
                    <a:lnTo>
                      <a:pt x="98292" y="1565034"/>
                    </a:lnTo>
                    <a:lnTo>
                      <a:pt x="95039" y="1556737"/>
                    </a:lnTo>
                    <a:lnTo>
                      <a:pt x="79647" y="1562677"/>
                    </a:lnTo>
                    <a:lnTo>
                      <a:pt x="81297" y="1559094"/>
                    </a:lnTo>
                    <a:lnTo>
                      <a:pt x="93861" y="1555582"/>
                    </a:lnTo>
                    <a:lnTo>
                      <a:pt x="90066" y="1546672"/>
                    </a:lnTo>
                    <a:lnTo>
                      <a:pt x="70879" y="1524091"/>
                    </a:lnTo>
                    <a:lnTo>
                      <a:pt x="45752" y="1508062"/>
                    </a:lnTo>
                    <a:lnTo>
                      <a:pt x="40307" y="1497361"/>
                    </a:lnTo>
                    <a:lnTo>
                      <a:pt x="41886" y="1472352"/>
                    </a:lnTo>
                    <a:lnTo>
                      <a:pt x="46860" y="1452128"/>
                    </a:lnTo>
                    <a:lnTo>
                      <a:pt x="45752" y="1440248"/>
                    </a:lnTo>
                    <a:lnTo>
                      <a:pt x="49617" y="1429547"/>
                    </a:lnTo>
                    <a:lnTo>
                      <a:pt x="45752" y="1418845"/>
                    </a:lnTo>
                    <a:lnTo>
                      <a:pt x="50183" y="1405716"/>
                    </a:lnTo>
                    <a:lnTo>
                      <a:pt x="47967" y="1389075"/>
                    </a:lnTo>
                    <a:lnTo>
                      <a:pt x="34296" y="1347495"/>
                    </a:lnTo>
                    <a:lnTo>
                      <a:pt x="35333" y="1343913"/>
                    </a:lnTo>
                    <a:lnTo>
                      <a:pt x="31538" y="1342734"/>
                    </a:lnTo>
                    <a:lnTo>
                      <a:pt x="33754" y="1329675"/>
                    </a:lnTo>
                    <a:lnTo>
                      <a:pt x="28238" y="1308815"/>
                    </a:lnTo>
                    <a:lnTo>
                      <a:pt x="34862" y="1293282"/>
                    </a:lnTo>
                    <a:lnTo>
                      <a:pt x="34862" y="1290312"/>
                    </a:lnTo>
                    <a:lnTo>
                      <a:pt x="30996" y="1289133"/>
                    </a:lnTo>
                    <a:lnTo>
                      <a:pt x="31538" y="1278974"/>
                    </a:lnTo>
                    <a:lnTo>
                      <a:pt x="27107" y="1273647"/>
                    </a:lnTo>
                    <a:lnTo>
                      <a:pt x="34838" y="1233811"/>
                    </a:lnTo>
                    <a:lnTo>
                      <a:pt x="27720" y="1224831"/>
                    </a:lnTo>
                    <a:lnTo>
                      <a:pt x="29865" y="1219504"/>
                    </a:lnTo>
                    <a:lnTo>
                      <a:pt x="24962" y="1195060"/>
                    </a:lnTo>
                    <a:lnTo>
                      <a:pt x="26541" y="1177241"/>
                    </a:lnTo>
                    <a:lnTo>
                      <a:pt x="23288" y="1167718"/>
                    </a:lnTo>
                    <a:lnTo>
                      <a:pt x="27720" y="1159421"/>
                    </a:lnTo>
                    <a:lnTo>
                      <a:pt x="24962" y="1140352"/>
                    </a:lnTo>
                    <a:lnTo>
                      <a:pt x="26541" y="1118312"/>
                    </a:lnTo>
                    <a:lnTo>
                      <a:pt x="35923" y="1104641"/>
                    </a:lnTo>
                    <a:lnTo>
                      <a:pt x="38068" y="1083781"/>
                    </a:lnTo>
                    <a:lnTo>
                      <a:pt x="31515" y="1043875"/>
                    </a:lnTo>
                    <a:lnTo>
                      <a:pt x="33165" y="1027823"/>
                    </a:lnTo>
                    <a:lnTo>
                      <a:pt x="29299" y="1024263"/>
                    </a:lnTo>
                    <a:lnTo>
                      <a:pt x="31515" y="1009343"/>
                    </a:lnTo>
                    <a:lnTo>
                      <a:pt x="29865" y="987304"/>
                    </a:lnTo>
                    <a:lnTo>
                      <a:pt x="27107" y="985512"/>
                    </a:lnTo>
                    <a:lnTo>
                      <a:pt x="20554" y="987940"/>
                    </a:lnTo>
                    <a:lnTo>
                      <a:pt x="18409" y="984970"/>
                    </a:lnTo>
                    <a:lnTo>
                      <a:pt x="24420" y="976673"/>
                    </a:lnTo>
                    <a:lnTo>
                      <a:pt x="24962" y="960574"/>
                    </a:lnTo>
                    <a:lnTo>
                      <a:pt x="21709" y="957015"/>
                    </a:lnTo>
                    <a:lnTo>
                      <a:pt x="24396" y="951664"/>
                    </a:lnTo>
                    <a:lnTo>
                      <a:pt x="17278" y="905747"/>
                    </a:lnTo>
                    <a:lnTo>
                      <a:pt x="23830" y="900349"/>
                    </a:lnTo>
                    <a:lnTo>
                      <a:pt x="26518" y="893160"/>
                    </a:lnTo>
                    <a:lnTo>
                      <a:pt x="17820" y="880668"/>
                    </a:lnTo>
                    <a:lnTo>
                      <a:pt x="6364" y="877108"/>
                    </a:lnTo>
                    <a:lnTo>
                      <a:pt x="18386" y="850897"/>
                    </a:lnTo>
                    <a:lnTo>
                      <a:pt x="9617" y="837226"/>
                    </a:lnTo>
                    <a:lnTo>
                      <a:pt x="1391" y="840219"/>
                    </a:lnTo>
                    <a:lnTo>
                      <a:pt x="0" y="834327"/>
                    </a:lnTo>
                    <a:lnTo>
                      <a:pt x="0" y="827137"/>
                    </a:lnTo>
                    <a:lnTo>
                      <a:pt x="11526" y="806277"/>
                    </a:lnTo>
                    <a:lnTo>
                      <a:pt x="8768" y="790178"/>
                    </a:lnTo>
                    <a:lnTo>
                      <a:pt x="15887" y="774715"/>
                    </a:lnTo>
                    <a:lnTo>
                      <a:pt x="23076" y="747302"/>
                    </a:lnTo>
                    <a:lnTo>
                      <a:pt x="23618" y="727078"/>
                    </a:lnTo>
                    <a:lnTo>
                      <a:pt x="38398" y="690071"/>
                    </a:lnTo>
                    <a:lnTo>
                      <a:pt x="35640" y="685333"/>
                    </a:lnTo>
                    <a:lnTo>
                      <a:pt x="36748" y="674019"/>
                    </a:lnTo>
                    <a:lnTo>
                      <a:pt x="31774" y="663907"/>
                    </a:lnTo>
                    <a:lnTo>
                      <a:pt x="23618" y="657896"/>
                    </a:lnTo>
                    <a:lnTo>
                      <a:pt x="15321" y="666900"/>
                    </a:lnTo>
                    <a:lnTo>
                      <a:pt x="12634" y="657377"/>
                    </a:lnTo>
                    <a:lnTo>
                      <a:pt x="20295" y="652027"/>
                    </a:lnTo>
                    <a:lnTo>
                      <a:pt x="27413" y="640713"/>
                    </a:lnTo>
                    <a:lnTo>
                      <a:pt x="49853" y="630553"/>
                    </a:lnTo>
                    <a:lnTo>
                      <a:pt x="52611" y="625203"/>
                    </a:lnTo>
                    <a:lnTo>
                      <a:pt x="62417" y="622822"/>
                    </a:lnTo>
                    <a:lnTo>
                      <a:pt x="68498" y="615020"/>
                    </a:lnTo>
                    <a:lnTo>
                      <a:pt x="76724" y="613229"/>
                    </a:lnTo>
                    <a:lnTo>
                      <a:pt x="82735" y="606676"/>
                    </a:lnTo>
                    <a:lnTo>
                      <a:pt x="77290" y="604248"/>
                    </a:lnTo>
                    <a:lnTo>
                      <a:pt x="79435" y="597695"/>
                    </a:lnTo>
                    <a:lnTo>
                      <a:pt x="98080" y="600665"/>
                    </a:lnTo>
                    <a:lnTo>
                      <a:pt x="110101" y="623317"/>
                    </a:lnTo>
                    <a:lnTo>
                      <a:pt x="117832" y="628055"/>
                    </a:lnTo>
                    <a:lnTo>
                      <a:pt x="121085" y="648986"/>
                    </a:lnTo>
                    <a:lnTo>
                      <a:pt x="126530" y="656128"/>
                    </a:lnTo>
                    <a:lnTo>
                      <a:pt x="124385" y="660890"/>
                    </a:lnTo>
                    <a:lnTo>
                      <a:pt x="126530" y="670412"/>
                    </a:lnTo>
                    <a:lnTo>
                      <a:pt x="140767" y="675763"/>
                    </a:lnTo>
                    <a:lnTo>
                      <a:pt x="145199" y="694856"/>
                    </a:lnTo>
                    <a:lnTo>
                      <a:pt x="139754" y="703247"/>
                    </a:lnTo>
                    <a:lnTo>
                      <a:pt x="142441" y="707985"/>
                    </a:lnTo>
                    <a:lnTo>
                      <a:pt x="146307" y="738439"/>
                    </a:lnTo>
                    <a:lnTo>
                      <a:pt x="165918" y="748551"/>
                    </a:lnTo>
                    <a:lnTo>
                      <a:pt x="168676" y="745557"/>
                    </a:lnTo>
                    <a:lnTo>
                      <a:pt x="176407" y="746759"/>
                    </a:lnTo>
                    <a:lnTo>
                      <a:pt x="193873" y="736647"/>
                    </a:lnTo>
                    <a:lnTo>
                      <a:pt x="195523" y="730637"/>
                    </a:lnTo>
                    <a:lnTo>
                      <a:pt x="191163" y="726488"/>
                    </a:lnTo>
                    <a:lnTo>
                      <a:pt x="193850" y="720548"/>
                    </a:lnTo>
                    <a:lnTo>
                      <a:pt x="187297" y="716989"/>
                    </a:lnTo>
                    <a:lnTo>
                      <a:pt x="183973" y="718191"/>
                    </a:lnTo>
                    <a:lnTo>
                      <a:pt x="182865" y="709800"/>
                    </a:lnTo>
                    <a:lnTo>
                      <a:pt x="173602" y="702611"/>
                    </a:lnTo>
                    <a:lnTo>
                      <a:pt x="170278" y="703224"/>
                    </a:lnTo>
                    <a:lnTo>
                      <a:pt x="168628" y="696034"/>
                    </a:lnTo>
                    <a:lnTo>
                      <a:pt x="163184" y="690684"/>
                    </a:lnTo>
                    <a:lnTo>
                      <a:pt x="166978" y="688892"/>
                    </a:lnTo>
                    <a:lnTo>
                      <a:pt x="165871" y="685922"/>
                    </a:lnTo>
                    <a:lnTo>
                      <a:pt x="172494" y="687714"/>
                    </a:lnTo>
                    <a:lnTo>
                      <a:pt x="176926" y="684767"/>
                    </a:lnTo>
                    <a:lnTo>
                      <a:pt x="180721" y="686606"/>
                    </a:lnTo>
                    <a:lnTo>
                      <a:pt x="183973" y="684767"/>
                    </a:lnTo>
                    <a:lnTo>
                      <a:pt x="183431" y="680595"/>
                    </a:lnTo>
                    <a:lnTo>
                      <a:pt x="173083" y="668692"/>
                    </a:lnTo>
                    <a:lnTo>
                      <a:pt x="174191" y="666900"/>
                    </a:lnTo>
                    <a:lnTo>
                      <a:pt x="162665" y="656788"/>
                    </a:lnTo>
                    <a:lnTo>
                      <a:pt x="170891" y="648986"/>
                    </a:lnTo>
                    <a:lnTo>
                      <a:pt x="170891" y="640642"/>
                    </a:lnTo>
                    <a:lnTo>
                      <a:pt x="161015" y="627513"/>
                    </a:lnTo>
                    <a:lnTo>
                      <a:pt x="155004" y="624472"/>
                    </a:lnTo>
                    <a:lnTo>
                      <a:pt x="151139" y="611979"/>
                    </a:lnTo>
                    <a:lnTo>
                      <a:pt x="138009" y="613158"/>
                    </a:lnTo>
                    <a:lnTo>
                      <a:pt x="135794" y="610188"/>
                    </a:lnTo>
                    <a:lnTo>
                      <a:pt x="138009" y="597695"/>
                    </a:lnTo>
                    <a:lnTo>
                      <a:pt x="146236" y="580983"/>
                    </a:lnTo>
                    <a:lnTo>
                      <a:pt x="144586" y="573794"/>
                    </a:lnTo>
                    <a:lnTo>
                      <a:pt x="157786" y="569056"/>
                    </a:lnTo>
                    <a:lnTo>
                      <a:pt x="168133" y="549963"/>
                    </a:lnTo>
                    <a:lnTo>
                      <a:pt x="168133" y="543411"/>
                    </a:lnTo>
                    <a:lnTo>
                      <a:pt x="161651" y="536221"/>
                    </a:lnTo>
                    <a:lnTo>
                      <a:pt x="162689" y="532073"/>
                    </a:lnTo>
                    <a:lnTo>
                      <a:pt x="170349" y="526675"/>
                    </a:lnTo>
                    <a:lnTo>
                      <a:pt x="168699" y="511142"/>
                    </a:lnTo>
                    <a:lnTo>
                      <a:pt x="165941" y="508714"/>
                    </a:lnTo>
                    <a:lnTo>
                      <a:pt x="167591" y="503952"/>
                    </a:lnTo>
                    <a:lnTo>
                      <a:pt x="150196" y="467606"/>
                    </a:lnTo>
                    <a:lnTo>
                      <a:pt x="154556" y="465178"/>
                    </a:lnTo>
                    <a:lnTo>
                      <a:pt x="153449" y="456786"/>
                    </a:lnTo>
                    <a:lnTo>
                      <a:pt x="145788" y="452025"/>
                    </a:lnTo>
                    <a:lnTo>
                      <a:pt x="130467" y="452638"/>
                    </a:lnTo>
                    <a:lnTo>
                      <a:pt x="110855" y="468171"/>
                    </a:lnTo>
                    <a:lnTo>
                      <a:pt x="102558" y="464612"/>
                    </a:lnTo>
                    <a:lnTo>
                      <a:pt x="96548" y="465225"/>
                    </a:lnTo>
                    <a:lnTo>
                      <a:pt x="92753" y="461666"/>
                    </a:lnTo>
                    <a:lnTo>
                      <a:pt x="92753" y="455113"/>
                    </a:lnTo>
                    <a:lnTo>
                      <a:pt x="87237" y="453911"/>
                    </a:lnTo>
                    <a:lnTo>
                      <a:pt x="85021" y="450352"/>
                    </a:lnTo>
                    <a:lnTo>
                      <a:pt x="97113" y="428831"/>
                    </a:lnTo>
                    <a:lnTo>
                      <a:pt x="95534" y="426403"/>
                    </a:lnTo>
                    <a:lnTo>
                      <a:pt x="99895" y="416291"/>
                    </a:lnTo>
                    <a:lnTo>
                      <a:pt x="105340" y="415042"/>
                    </a:lnTo>
                    <a:lnTo>
                      <a:pt x="109771" y="418083"/>
                    </a:lnTo>
                    <a:lnTo>
                      <a:pt x="115216" y="413321"/>
                    </a:lnTo>
                    <a:lnTo>
                      <a:pt x="125092" y="413934"/>
                    </a:lnTo>
                    <a:lnTo>
                      <a:pt x="129453" y="410375"/>
                    </a:lnTo>
                    <a:lnTo>
                      <a:pt x="128911" y="403822"/>
                    </a:lnTo>
                    <a:lnTo>
                      <a:pt x="132164" y="401983"/>
                    </a:lnTo>
                    <a:lnTo>
                      <a:pt x="138245" y="403186"/>
                    </a:lnTo>
                    <a:lnTo>
                      <a:pt x="138245" y="406179"/>
                    </a:lnTo>
                    <a:lnTo>
                      <a:pt x="133814" y="409220"/>
                    </a:lnTo>
                    <a:lnTo>
                      <a:pt x="134922" y="413368"/>
                    </a:lnTo>
                    <a:lnTo>
                      <a:pt x="140437" y="410941"/>
                    </a:lnTo>
                    <a:lnTo>
                      <a:pt x="144798" y="400192"/>
                    </a:lnTo>
                    <a:lnTo>
                      <a:pt x="154132" y="402643"/>
                    </a:lnTo>
                    <a:lnTo>
                      <a:pt x="167803" y="400192"/>
                    </a:lnTo>
                    <a:lnTo>
                      <a:pt x="171127" y="407381"/>
                    </a:lnTo>
                    <a:lnTo>
                      <a:pt x="181475" y="418695"/>
                    </a:lnTo>
                    <a:lnTo>
                      <a:pt x="183690" y="418106"/>
                    </a:lnTo>
                    <a:lnTo>
                      <a:pt x="171669" y="404977"/>
                    </a:lnTo>
                    <a:lnTo>
                      <a:pt x="169453" y="396586"/>
                    </a:lnTo>
                    <a:lnTo>
                      <a:pt x="183125" y="395973"/>
                    </a:lnTo>
                    <a:lnTo>
                      <a:pt x="191893" y="399532"/>
                    </a:lnTo>
                    <a:lnTo>
                      <a:pt x="191398" y="396538"/>
                    </a:lnTo>
                    <a:lnTo>
                      <a:pt x="180343" y="392390"/>
                    </a:lnTo>
                    <a:lnTo>
                      <a:pt x="179848" y="387629"/>
                    </a:lnTo>
                    <a:lnTo>
                      <a:pt x="183101" y="388218"/>
                    </a:lnTo>
                    <a:lnTo>
                      <a:pt x="179848" y="382278"/>
                    </a:lnTo>
                    <a:lnTo>
                      <a:pt x="171080" y="378695"/>
                    </a:lnTo>
                    <a:lnTo>
                      <a:pt x="182535" y="375725"/>
                    </a:lnTo>
                    <a:lnTo>
                      <a:pt x="184185" y="370327"/>
                    </a:lnTo>
                    <a:lnTo>
                      <a:pt x="187509" y="369125"/>
                    </a:lnTo>
                    <a:lnTo>
                      <a:pt x="182535" y="362572"/>
                    </a:lnTo>
                    <a:lnTo>
                      <a:pt x="182535" y="358424"/>
                    </a:lnTo>
                    <a:lnTo>
                      <a:pt x="187509" y="355430"/>
                    </a:lnTo>
                    <a:lnTo>
                      <a:pt x="182535" y="345837"/>
                    </a:lnTo>
                    <a:lnTo>
                      <a:pt x="184185" y="339897"/>
                    </a:lnTo>
                    <a:lnTo>
                      <a:pt x="189159" y="336243"/>
                    </a:lnTo>
                    <a:lnTo>
                      <a:pt x="194062" y="337493"/>
                    </a:lnTo>
                    <a:lnTo>
                      <a:pt x="191375" y="340463"/>
                    </a:lnTo>
                    <a:lnTo>
                      <a:pt x="190762" y="348854"/>
                    </a:lnTo>
                    <a:lnTo>
                      <a:pt x="196207" y="365589"/>
                    </a:lnTo>
                    <a:lnTo>
                      <a:pt x="209949" y="367381"/>
                    </a:lnTo>
                    <a:lnTo>
                      <a:pt x="212636" y="364411"/>
                    </a:lnTo>
                    <a:lnTo>
                      <a:pt x="222017" y="363798"/>
                    </a:lnTo>
                    <a:lnTo>
                      <a:pt x="226920" y="366792"/>
                    </a:lnTo>
                    <a:lnTo>
                      <a:pt x="230715" y="375796"/>
                    </a:lnTo>
                    <a:lnTo>
                      <a:pt x="229607" y="379944"/>
                    </a:lnTo>
                    <a:lnTo>
                      <a:pt x="235052" y="381123"/>
                    </a:lnTo>
                    <a:lnTo>
                      <a:pt x="237268" y="385295"/>
                    </a:lnTo>
                    <a:lnTo>
                      <a:pt x="240591" y="385295"/>
                    </a:lnTo>
                    <a:lnTo>
                      <a:pt x="241699" y="380534"/>
                    </a:lnTo>
                    <a:lnTo>
                      <a:pt x="244386" y="379944"/>
                    </a:lnTo>
                    <a:lnTo>
                      <a:pt x="256478" y="384682"/>
                    </a:lnTo>
                    <a:lnTo>
                      <a:pt x="255371" y="397835"/>
                    </a:lnTo>
                    <a:lnTo>
                      <a:pt x="253155" y="399037"/>
                    </a:lnTo>
                    <a:lnTo>
                      <a:pt x="255371" y="408607"/>
                    </a:lnTo>
                    <a:lnTo>
                      <a:pt x="252118" y="417587"/>
                    </a:lnTo>
                    <a:lnTo>
                      <a:pt x="244386" y="425979"/>
                    </a:lnTo>
                    <a:lnTo>
                      <a:pt x="245494" y="433757"/>
                    </a:lnTo>
                    <a:lnTo>
                      <a:pt x="240049" y="446297"/>
                    </a:lnTo>
                    <a:lnTo>
                      <a:pt x="240591" y="452261"/>
                    </a:lnTo>
                    <a:lnTo>
                      <a:pt x="232931" y="468384"/>
                    </a:lnTo>
                    <a:lnTo>
                      <a:pt x="225270" y="471943"/>
                    </a:lnTo>
                    <a:lnTo>
                      <a:pt x="215936" y="486274"/>
                    </a:lnTo>
                    <a:lnTo>
                      <a:pt x="218694" y="491035"/>
                    </a:lnTo>
                    <a:lnTo>
                      <a:pt x="217044" y="506616"/>
                    </a:lnTo>
                    <a:lnTo>
                      <a:pt x="226307" y="512556"/>
                    </a:lnTo>
                    <a:lnTo>
                      <a:pt x="236254" y="510765"/>
                    </a:lnTo>
                    <a:lnTo>
                      <a:pt x="235712" y="519109"/>
                    </a:lnTo>
                    <a:lnTo>
                      <a:pt x="240615" y="530423"/>
                    </a:lnTo>
                    <a:lnTo>
                      <a:pt x="232389" y="571036"/>
                    </a:lnTo>
                    <a:lnTo>
                      <a:pt x="237291" y="575798"/>
                    </a:lnTo>
                    <a:lnTo>
                      <a:pt x="241086" y="572238"/>
                    </a:lnTo>
                    <a:lnTo>
                      <a:pt x="254286" y="570447"/>
                    </a:lnTo>
                    <a:lnTo>
                      <a:pt x="256502" y="576410"/>
                    </a:lnTo>
                    <a:lnTo>
                      <a:pt x="252707" y="575798"/>
                    </a:lnTo>
                    <a:lnTo>
                      <a:pt x="252165" y="579357"/>
                    </a:lnTo>
                    <a:lnTo>
                      <a:pt x="256526" y="585910"/>
                    </a:lnTo>
                    <a:lnTo>
                      <a:pt x="264186" y="583529"/>
                    </a:lnTo>
                    <a:lnTo>
                      <a:pt x="265294" y="586522"/>
                    </a:lnTo>
                    <a:lnTo>
                      <a:pt x="276750" y="587112"/>
                    </a:lnTo>
                    <a:lnTo>
                      <a:pt x="277292" y="596634"/>
                    </a:lnTo>
                    <a:lnTo>
                      <a:pt x="286626" y="600783"/>
                    </a:lnTo>
                    <a:lnTo>
                      <a:pt x="293744" y="609174"/>
                    </a:lnTo>
                    <a:lnTo>
                      <a:pt x="289950" y="626476"/>
                    </a:lnTo>
                    <a:lnTo>
                      <a:pt x="311847" y="641396"/>
                    </a:lnTo>
                    <a:lnTo>
                      <a:pt x="312955" y="637884"/>
                    </a:lnTo>
                    <a:lnTo>
                      <a:pt x="317858" y="638473"/>
                    </a:lnTo>
                    <a:lnTo>
                      <a:pt x="318400" y="633123"/>
                    </a:lnTo>
                    <a:lnTo>
                      <a:pt x="306308" y="620583"/>
                    </a:lnTo>
                    <a:lnTo>
                      <a:pt x="307416" y="616411"/>
                    </a:lnTo>
                    <a:lnTo>
                      <a:pt x="319508" y="608066"/>
                    </a:lnTo>
                    <a:lnTo>
                      <a:pt x="323303" y="594914"/>
                    </a:lnTo>
                    <a:lnTo>
                      <a:pt x="318400" y="586569"/>
                    </a:lnTo>
                    <a:lnTo>
                      <a:pt x="312389" y="583576"/>
                    </a:lnTo>
                    <a:lnTo>
                      <a:pt x="310174" y="576387"/>
                    </a:lnTo>
                    <a:lnTo>
                      <a:pt x="318400" y="569198"/>
                    </a:lnTo>
                    <a:lnTo>
                      <a:pt x="317363" y="557294"/>
                    </a:lnTo>
                    <a:lnTo>
                      <a:pt x="321653" y="549516"/>
                    </a:lnTo>
                    <a:lnTo>
                      <a:pt x="321653" y="533416"/>
                    </a:lnTo>
                    <a:lnTo>
                      <a:pt x="334853" y="520287"/>
                    </a:lnTo>
                    <a:lnTo>
                      <a:pt x="324976" y="505932"/>
                    </a:lnTo>
                    <a:lnTo>
                      <a:pt x="327734" y="498743"/>
                    </a:lnTo>
                    <a:lnTo>
                      <a:pt x="322761" y="491601"/>
                    </a:lnTo>
                    <a:lnTo>
                      <a:pt x="330987" y="488608"/>
                    </a:lnTo>
                    <a:lnTo>
                      <a:pt x="324434" y="484436"/>
                    </a:lnTo>
                    <a:lnTo>
                      <a:pt x="333203" y="484436"/>
                    </a:lnTo>
                    <a:lnTo>
                      <a:pt x="345766" y="470717"/>
                    </a:lnTo>
                    <a:lnTo>
                      <a:pt x="339213" y="469468"/>
                    </a:lnTo>
                    <a:lnTo>
                      <a:pt x="341429" y="463528"/>
                    </a:lnTo>
                    <a:lnTo>
                      <a:pt x="333768" y="457564"/>
                    </a:lnTo>
                    <a:lnTo>
                      <a:pt x="342537" y="447994"/>
                    </a:lnTo>
                    <a:lnTo>
                      <a:pt x="341995" y="445567"/>
                    </a:lnTo>
                    <a:lnTo>
                      <a:pt x="351329" y="447358"/>
                    </a:lnTo>
                    <a:lnTo>
                      <a:pt x="360097" y="437246"/>
                    </a:lnTo>
                    <a:lnTo>
                      <a:pt x="357882" y="430057"/>
                    </a:lnTo>
                    <a:lnTo>
                      <a:pt x="351329" y="426497"/>
                    </a:lnTo>
                    <a:lnTo>
                      <a:pt x="355124" y="423527"/>
                    </a:lnTo>
                    <a:lnTo>
                      <a:pt x="358447" y="425295"/>
                    </a:lnTo>
                    <a:lnTo>
                      <a:pt x="363892" y="422915"/>
                    </a:lnTo>
                    <a:lnTo>
                      <a:pt x="365542" y="434229"/>
                    </a:lnTo>
                    <a:lnTo>
                      <a:pt x="374877" y="436657"/>
                    </a:lnTo>
                    <a:lnTo>
                      <a:pt x="377092" y="430693"/>
                    </a:lnTo>
                    <a:lnTo>
                      <a:pt x="375984" y="426521"/>
                    </a:lnTo>
                    <a:lnTo>
                      <a:pt x="372661" y="425932"/>
                    </a:lnTo>
                    <a:lnTo>
                      <a:pt x="373203" y="421170"/>
                    </a:lnTo>
                    <a:lnTo>
                      <a:pt x="374853" y="419968"/>
                    </a:lnTo>
                    <a:lnTo>
                      <a:pt x="377069" y="424188"/>
                    </a:lnTo>
                    <a:lnTo>
                      <a:pt x="380322" y="421241"/>
                    </a:lnTo>
                    <a:lnTo>
                      <a:pt x="378742" y="433145"/>
                    </a:lnTo>
                    <a:lnTo>
                      <a:pt x="386898" y="440334"/>
                    </a:lnTo>
                    <a:lnTo>
                      <a:pt x="390764" y="452284"/>
                    </a:lnTo>
                    <a:lnTo>
                      <a:pt x="396774" y="452874"/>
                    </a:lnTo>
                    <a:lnTo>
                      <a:pt x="401206" y="460016"/>
                    </a:lnTo>
                    <a:lnTo>
                      <a:pt x="425178" y="458224"/>
                    </a:lnTo>
                    <a:lnTo>
                      <a:pt x="434512" y="449244"/>
                    </a:lnTo>
                    <a:lnTo>
                      <a:pt x="431259" y="428312"/>
                    </a:lnTo>
                    <a:lnTo>
                      <a:pt x="424140" y="424164"/>
                    </a:lnTo>
                    <a:lnTo>
                      <a:pt x="426828" y="416975"/>
                    </a:lnTo>
                    <a:lnTo>
                      <a:pt x="435667" y="412237"/>
                    </a:lnTo>
                    <a:lnTo>
                      <a:pt x="441607" y="400286"/>
                    </a:lnTo>
                    <a:lnTo>
                      <a:pt x="449267" y="396727"/>
                    </a:lnTo>
                    <a:lnTo>
                      <a:pt x="451554" y="390787"/>
                    </a:lnTo>
                    <a:lnTo>
                      <a:pt x="447122" y="386026"/>
                    </a:lnTo>
                    <a:lnTo>
                      <a:pt x="448230" y="380062"/>
                    </a:lnTo>
                    <a:lnTo>
                      <a:pt x="442715" y="381901"/>
                    </a:lnTo>
                    <a:lnTo>
                      <a:pt x="443822" y="386049"/>
                    </a:lnTo>
                    <a:lnTo>
                      <a:pt x="440499" y="392602"/>
                    </a:lnTo>
                    <a:lnTo>
                      <a:pt x="423645" y="400946"/>
                    </a:lnTo>
                    <a:lnTo>
                      <a:pt x="415348" y="399768"/>
                    </a:lnTo>
                    <a:lnTo>
                      <a:pt x="415961" y="403351"/>
                    </a:lnTo>
                    <a:lnTo>
                      <a:pt x="396821" y="400923"/>
                    </a:lnTo>
                    <a:lnTo>
                      <a:pt x="385908" y="391942"/>
                    </a:lnTo>
                    <a:lnTo>
                      <a:pt x="369479" y="404505"/>
                    </a:lnTo>
                    <a:lnTo>
                      <a:pt x="359673" y="402078"/>
                    </a:lnTo>
                    <a:lnTo>
                      <a:pt x="353592" y="403869"/>
                    </a:lnTo>
                    <a:lnTo>
                      <a:pt x="345931" y="390127"/>
                    </a:lnTo>
                    <a:lnTo>
                      <a:pt x="333839" y="387699"/>
                    </a:lnTo>
                    <a:lnTo>
                      <a:pt x="332802" y="384187"/>
                    </a:lnTo>
                    <a:lnTo>
                      <a:pt x="321276" y="376385"/>
                    </a:lnTo>
                    <a:lnTo>
                      <a:pt x="313686" y="362643"/>
                    </a:lnTo>
                    <a:lnTo>
                      <a:pt x="309254" y="364482"/>
                    </a:lnTo>
                    <a:lnTo>
                      <a:pt x="309796" y="357292"/>
                    </a:lnTo>
                    <a:lnTo>
                      <a:pt x="299920" y="346591"/>
                    </a:lnTo>
                    <a:lnTo>
                      <a:pt x="299378" y="341830"/>
                    </a:lnTo>
                    <a:lnTo>
                      <a:pt x="300486" y="334640"/>
                    </a:lnTo>
                    <a:lnTo>
                      <a:pt x="305389" y="334640"/>
                    </a:lnTo>
                    <a:lnTo>
                      <a:pt x="297728" y="319696"/>
                    </a:lnTo>
                    <a:lnTo>
                      <a:pt x="298907" y="314346"/>
                    </a:lnTo>
                    <a:lnTo>
                      <a:pt x="294475" y="294640"/>
                    </a:lnTo>
                    <a:lnTo>
                      <a:pt x="296691" y="281511"/>
                    </a:lnTo>
                    <a:lnTo>
                      <a:pt x="301594" y="275571"/>
                    </a:lnTo>
                    <a:lnTo>
                      <a:pt x="295041" y="264823"/>
                    </a:lnTo>
                    <a:lnTo>
                      <a:pt x="290610" y="249878"/>
                    </a:lnTo>
                    <a:lnTo>
                      <a:pt x="292825" y="245117"/>
                    </a:lnTo>
                    <a:lnTo>
                      <a:pt x="290610" y="242689"/>
                    </a:lnTo>
                    <a:lnTo>
                      <a:pt x="295041" y="238541"/>
                    </a:lnTo>
                    <a:lnTo>
                      <a:pt x="288960" y="229560"/>
                    </a:lnTo>
                    <a:lnTo>
                      <a:pt x="280262" y="227132"/>
                    </a:lnTo>
                    <a:lnTo>
                      <a:pt x="285707" y="221192"/>
                    </a:lnTo>
                    <a:lnTo>
                      <a:pt x="281912" y="219354"/>
                    </a:lnTo>
                    <a:lnTo>
                      <a:pt x="281912" y="209171"/>
                    </a:lnTo>
                    <a:lnTo>
                      <a:pt x="285165" y="200827"/>
                    </a:lnTo>
                    <a:lnTo>
                      <a:pt x="290067" y="198399"/>
                    </a:lnTo>
                    <a:lnTo>
                      <a:pt x="290610" y="192435"/>
                    </a:lnTo>
                    <a:lnTo>
                      <a:pt x="301028" y="186472"/>
                    </a:lnTo>
                    <a:lnTo>
                      <a:pt x="299378" y="170349"/>
                    </a:lnTo>
                    <a:lnTo>
                      <a:pt x="317481" y="163749"/>
                    </a:lnTo>
                    <a:lnTo>
                      <a:pt x="319696" y="159011"/>
                    </a:lnTo>
                    <a:lnTo>
                      <a:pt x="328465" y="154250"/>
                    </a:lnTo>
                    <a:lnTo>
                      <a:pt x="327923" y="146472"/>
                    </a:lnTo>
                    <a:lnTo>
                      <a:pt x="331788" y="144680"/>
                    </a:lnTo>
                    <a:lnTo>
                      <a:pt x="327923" y="143431"/>
                    </a:lnTo>
                    <a:lnTo>
                      <a:pt x="327923" y="139282"/>
                    </a:lnTo>
                    <a:lnTo>
                      <a:pt x="331788" y="136289"/>
                    </a:lnTo>
                    <a:lnTo>
                      <a:pt x="321299" y="135087"/>
                    </a:lnTo>
                    <a:lnTo>
                      <a:pt x="324057" y="129147"/>
                    </a:lnTo>
                    <a:lnTo>
                      <a:pt x="321841" y="126106"/>
                    </a:lnTo>
                    <a:lnTo>
                      <a:pt x="316939" y="126106"/>
                    </a:lnTo>
                    <a:lnTo>
                      <a:pt x="316396" y="118327"/>
                    </a:lnTo>
                    <a:lnTo>
                      <a:pt x="312036" y="115334"/>
                    </a:lnTo>
                    <a:lnTo>
                      <a:pt x="308712" y="106353"/>
                    </a:lnTo>
                    <a:lnTo>
                      <a:pt x="306496" y="96171"/>
                    </a:lnTo>
                    <a:lnTo>
                      <a:pt x="308712" y="92022"/>
                    </a:lnTo>
                    <a:lnTo>
                      <a:pt x="305954" y="90183"/>
                    </a:lnTo>
                    <a:lnTo>
                      <a:pt x="310928" y="77644"/>
                    </a:lnTo>
                    <a:lnTo>
                      <a:pt x="308712" y="66282"/>
                    </a:lnTo>
                    <a:lnTo>
                      <a:pt x="312578" y="63242"/>
                    </a:lnTo>
                    <a:lnTo>
                      <a:pt x="309254" y="59093"/>
                    </a:lnTo>
                    <a:lnTo>
                      <a:pt x="312578" y="54921"/>
                    </a:lnTo>
                    <a:lnTo>
                      <a:pt x="317481" y="53130"/>
                    </a:lnTo>
                    <a:lnTo>
                      <a:pt x="320239" y="54921"/>
                    </a:lnTo>
                    <a:lnTo>
                      <a:pt x="322383" y="50183"/>
                    </a:lnTo>
                    <a:lnTo>
                      <a:pt x="335583" y="44220"/>
                    </a:lnTo>
                    <a:lnTo>
                      <a:pt x="339378" y="38869"/>
                    </a:lnTo>
                    <a:lnTo>
                      <a:pt x="338271" y="35239"/>
                    </a:lnTo>
                    <a:lnTo>
                      <a:pt x="343786" y="34037"/>
                    </a:lnTo>
                    <a:lnTo>
                      <a:pt x="353592" y="4172"/>
                    </a:lnTo>
                    <a:lnTo>
                      <a:pt x="360569" y="0"/>
                    </a:lnTo>
                    <a:close/>
                    <a:moveTo>
                      <a:pt x="1415239" y="1196852"/>
                    </a:moveTo>
                    <a:lnTo>
                      <a:pt x="1441474" y="1236074"/>
                    </a:lnTo>
                    <a:lnTo>
                      <a:pt x="1449889" y="1227447"/>
                    </a:lnTo>
                    <a:lnTo>
                      <a:pt x="1426954" y="1190228"/>
                    </a:lnTo>
                    <a:lnTo>
                      <a:pt x="1415216" y="119685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129BD84F-29D6-1260-B43C-47E7CC45B4EF}"/>
                  </a:ext>
                </a:extLst>
              </p:cNvPr>
              <p:cNvSpPr/>
              <p:nvPr/>
            </p:nvSpPr>
            <p:spPr>
              <a:xfrm>
                <a:off x="6118903" y="3371586"/>
                <a:ext cx="363303" cy="507535"/>
              </a:xfrm>
              <a:custGeom>
                <a:avLst/>
                <a:gdLst>
                  <a:gd name="connsiteX0" fmla="*/ 354 w 363303"/>
                  <a:gd name="connsiteY0" fmla="*/ 0 h 507535"/>
                  <a:gd name="connsiteX1" fmla="*/ 104562 w 363303"/>
                  <a:gd name="connsiteY1" fmla="*/ 61214 h 507535"/>
                  <a:gd name="connsiteX2" fmla="*/ 292872 w 363303"/>
                  <a:gd name="connsiteY2" fmla="*/ 50419 h 507535"/>
                  <a:gd name="connsiteX3" fmla="*/ 292872 w 363303"/>
                  <a:gd name="connsiteY3" fmla="*/ 50419 h 507535"/>
                  <a:gd name="connsiteX4" fmla="*/ 282383 w 363303"/>
                  <a:gd name="connsiteY4" fmla="*/ 165258 h 507535"/>
                  <a:gd name="connsiteX5" fmla="*/ 284175 w 363303"/>
                  <a:gd name="connsiteY5" fmla="*/ 301924 h 507535"/>
                  <a:gd name="connsiteX6" fmla="*/ 290586 w 363303"/>
                  <a:gd name="connsiteY6" fmla="*/ 331930 h 507535"/>
                  <a:gd name="connsiteX7" fmla="*/ 360262 w 363303"/>
                  <a:gd name="connsiteY7" fmla="*/ 483398 h 507535"/>
                  <a:gd name="connsiteX8" fmla="*/ 360262 w 363303"/>
                  <a:gd name="connsiteY8" fmla="*/ 483398 h 507535"/>
                  <a:gd name="connsiteX9" fmla="*/ 363303 w 363303"/>
                  <a:gd name="connsiteY9" fmla="*/ 495679 h 507535"/>
                  <a:gd name="connsiteX10" fmla="*/ 363303 w 363303"/>
                  <a:gd name="connsiteY10" fmla="*/ 495679 h 507535"/>
                  <a:gd name="connsiteX11" fmla="*/ 345083 w 363303"/>
                  <a:gd name="connsiteY11" fmla="*/ 505980 h 507535"/>
                  <a:gd name="connsiteX12" fmla="*/ 336927 w 363303"/>
                  <a:gd name="connsiteY12" fmla="*/ 487170 h 507535"/>
                  <a:gd name="connsiteX13" fmla="*/ 327263 w 363303"/>
                  <a:gd name="connsiteY13" fmla="*/ 478849 h 507535"/>
                  <a:gd name="connsiteX14" fmla="*/ 307369 w 363303"/>
                  <a:gd name="connsiteY14" fmla="*/ 477600 h 507535"/>
                  <a:gd name="connsiteX15" fmla="*/ 300887 w 363303"/>
                  <a:gd name="connsiteY15" fmla="*/ 480122 h 507535"/>
                  <a:gd name="connsiteX16" fmla="*/ 307039 w 363303"/>
                  <a:gd name="connsiteY16" fmla="*/ 507535 h 507535"/>
                  <a:gd name="connsiteX17" fmla="*/ 265742 w 363303"/>
                  <a:gd name="connsiteY17" fmla="*/ 506946 h 507535"/>
                  <a:gd name="connsiteX18" fmla="*/ 265671 w 363303"/>
                  <a:gd name="connsiteY18" fmla="*/ 457470 h 507535"/>
                  <a:gd name="connsiteX19" fmla="*/ 189018 w 363303"/>
                  <a:gd name="connsiteY19" fmla="*/ 431495 h 507535"/>
                  <a:gd name="connsiteX20" fmla="*/ 133555 w 363303"/>
                  <a:gd name="connsiteY20" fmla="*/ 425343 h 507535"/>
                  <a:gd name="connsiteX21" fmla="*/ 0 w 363303"/>
                  <a:gd name="connsiteY21" fmla="*/ 422066 h 507535"/>
                  <a:gd name="connsiteX22" fmla="*/ 354 w 363303"/>
                  <a:gd name="connsiteY22" fmla="*/ 0 h 50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3303" h="507535">
                    <a:moveTo>
                      <a:pt x="354" y="0"/>
                    </a:moveTo>
                    <a:lnTo>
                      <a:pt x="104562" y="61214"/>
                    </a:lnTo>
                    <a:lnTo>
                      <a:pt x="292872" y="50419"/>
                    </a:lnTo>
                    <a:lnTo>
                      <a:pt x="292872" y="50419"/>
                    </a:lnTo>
                    <a:lnTo>
                      <a:pt x="282383" y="165258"/>
                    </a:lnTo>
                    <a:lnTo>
                      <a:pt x="284175" y="301924"/>
                    </a:lnTo>
                    <a:lnTo>
                      <a:pt x="290586" y="331930"/>
                    </a:lnTo>
                    <a:lnTo>
                      <a:pt x="360262" y="483398"/>
                    </a:lnTo>
                    <a:lnTo>
                      <a:pt x="360262" y="483398"/>
                    </a:lnTo>
                    <a:lnTo>
                      <a:pt x="363303" y="495679"/>
                    </a:lnTo>
                    <a:lnTo>
                      <a:pt x="363303" y="495679"/>
                    </a:lnTo>
                    <a:lnTo>
                      <a:pt x="345083" y="505980"/>
                    </a:lnTo>
                    <a:lnTo>
                      <a:pt x="336927" y="487170"/>
                    </a:lnTo>
                    <a:lnTo>
                      <a:pt x="327263" y="478849"/>
                    </a:lnTo>
                    <a:lnTo>
                      <a:pt x="307369" y="477600"/>
                    </a:lnTo>
                    <a:lnTo>
                      <a:pt x="300887" y="480122"/>
                    </a:lnTo>
                    <a:lnTo>
                      <a:pt x="307039" y="507535"/>
                    </a:lnTo>
                    <a:lnTo>
                      <a:pt x="265742" y="506946"/>
                    </a:lnTo>
                    <a:lnTo>
                      <a:pt x="265671" y="457470"/>
                    </a:lnTo>
                    <a:lnTo>
                      <a:pt x="189018" y="431495"/>
                    </a:lnTo>
                    <a:lnTo>
                      <a:pt x="133555" y="425343"/>
                    </a:lnTo>
                    <a:lnTo>
                      <a:pt x="0" y="422066"/>
                    </a:lnTo>
                    <a:lnTo>
                      <a:pt x="354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CBD88A9-C508-F3EA-D1FD-CB55316C101E}"/>
                  </a:ext>
                </a:extLst>
              </p:cNvPr>
              <p:cNvSpPr/>
              <p:nvPr/>
            </p:nvSpPr>
            <p:spPr>
              <a:xfrm>
                <a:off x="5819218" y="4137485"/>
                <a:ext cx="1016414" cy="1643408"/>
              </a:xfrm>
              <a:custGeom>
                <a:avLst/>
                <a:gdLst>
                  <a:gd name="connsiteX0" fmla="*/ 255842 w 1016414"/>
                  <a:gd name="connsiteY0" fmla="*/ 1265468 h 1643408"/>
                  <a:gd name="connsiteX1" fmla="*/ 254663 w 1016414"/>
                  <a:gd name="connsiteY1" fmla="*/ 1277819 h 1643408"/>
                  <a:gd name="connsiteX2" fmla="*/ 250868 w 1016414"/>
                  <a:gd name="connsiteY2" fmla="*/ 1277206 h 1643408"/>
                  <a:gd name="connsiteX3" fmla="*/ 247003 w 1016414"/>
                  <a:gd name="connsiteY3" fmla="*/ 1268909 h 1643408"/>
                  <a:gd name="connsiteX4" fmla="*/ 255842 w 1016414"/>
                  <a:gd name="connsiteY4" fmla="*/ 1265468 h 1643408"/>
                  <a:gd name="connsiteX5" fmla="*/ 962153 w 1016414"/>
                  <a:gd name="connsiteY5" fmla="*/ 141 h 1643408"/>
                  <a:gd name="connsiteX6" fmla="*/ 962695 w 1016414"/>
                  <a:gd name="connsiteY6" fmla="*/ 11456 h 1643408"/>
                  <a:gd name="connsiteX7" fmla="*/ 967669 w 1016414"/>
                  <a:gd name="connsiteY7" fmla="*/ 17466 h 1643408"/>
                  <a:gd name="connsiteX8" fmla="*/ 969319 w 1016414"/>
                  <a:gd name="connsiteY8" fmla="*/ 25763 h 1643408"/>
                  <a:gd name="connsiteX9" fmla="*/ 974764 w 1016414"/>
                  <a:gd name="connsiteY9" fmla="*/ 30525 h 1643408"/>
                  <a:gd name="connsiteX10" fmla="*/ 974764 w 1016414"/>
                  <a:gd name="connsiteY10" fmla="*/ 34673 h 1643408"/>
                  <a:gd name="connsiteX11" fmla="*/ 980775 w 1016414"/>
                  <a:gd name="connsiteY11" fmla="*/ 34673 h 1643408"/>
                  <a:gd name="connsiteX12" fmla="*/ 992796 w 1016414"/>
                  <a:gd name="connsiteY12" fmla="*/ 47166 h 1643408"/>
                  <a:gd name="connsiteX13" fmla="*/ 999419 w 1016414"/>
                  <a:gd name="connsiteY13" fmla="*/ 48957 h 1643408"/>
                  <a:gd name="connsiteX14" fmla="*/ 1000527 w 1016414"/>
                  <a:gd name="connsiteY14" fmla="*/ 56689 h 1643408"/>
                  <a:gd name="connsiteX15" fmla="*/ 1009838 w 1016414"/>
                  <a:gd name="connsiteY15" fmla="*/ 59046 h 1643408"/>
                  <a:gd name="connsiteX16" fmla="*/ 1008659 w 1016414"/>
                  <a:gd name="connsiteY16" fmla="*/ 63807 h 1643408"/>
                  <a:gd name="connsiteX17" fmla="*/ 1003262 w 1016414"/>
                  <a:gd name="connsiteY17" fmla="*/ 60908 h 1643408"/>
                  <a:gd name="connsiteX18" fmla="*/ 998288 w 1016414"/>
                  <a:gd name="connsiteY18" fmla="*/ 63336 h 1643408"/>
                  <a:gd name="connsiteX19" fmla="*/ 997180 w 1016414"/>
                  <a:gd name="connsiteY19" fmla="*/ 78799 h 1643408"/>
                  <a:gd name="connsiteX20" fmla="*/ 1000504 w 1016414"/>
                  <a:gd name="connsiteY20" fmla="*/ 95511 h 1643408"/>
                  <a:gd name="connsiteX21" fmla="*/ 993314 w 1016414"/>
                  <a:gd name="connsiteY21" fmla="*/ 106141 h 1643408"/>
                  <a:gd name="connsiteX22" fmla="*/ 995530 w 1016414"/>
                  <a:gd name="connsiteY22" fmla="*/ 112765 h 1643408"/>
                  <a:gd name="connsiteX23" fmla="*/ 991735 w 1016414"/>
                  <a:gd name="connsiteY23" fmla="*/ 116913 h 1643408"/>
                  <a:gd name="connsiteX24" fmla="*/ 991735 w 1016414"/>
                  <a:gd name="connsiteY24" fmla="*/ 121675 h 1643408"/>
                  <a:gd name="connsiteX25" fmla="*/ 994988 w 1016414"/>
                  <a:gd name="connsiteY25" fmla="*/ 124645 h 1643408"/>
                  <a:gd name="connsiteX26" fmla="*/ 981859 w 1016414"/>
                  <a:gd name="connsiteY26" fmla="*/ 130584 h 1643408"/>
                  <a:gd name="connsiteX27" fmla="*/ 986832 w 1016414"/>
                  <a:gd name="connsiteY27" fmla="*/ 135982 h 1643408"/>
                  <a:gd name="connsiteX28" fmla="*/ 982425 w 1016414"/>
                  <a:gd name="connsiteY28" fmla="*/ 139494 h 1643408"/>
                  <a:gd name="connsiteX29" fmla="*/ 982425 w 1016414"/>
                  <a:gd name="connsiteY29" fmla="*/ 144256 h 1643408"/>
                  <a:gd name="connsiteX30" fmla="*/ 993880 w 1016414"/>
                  <a:gd name="connsiteY30" fmla="*/ 151987 h 1643408"/>
                  <a:gd name="connsiteX31" fmla="*/ 995530 w 1016414"/>
                  <a:gd name="connsiteY31" fmla="*/ 157927 h 1643408"/>
                  <a:gd name="connsiteX32" fmla="*/ 985182 w 1016414"/>
                  <a:gd name="connsiteY32" fmla="*/ 147839 h 1643408"/>
                  <a:gd name="connsiteX33" fmla="*/ 980209 w 1016414"/>
                  <a:gd name="connsiteY33" fmla="*/ 149017 h 1643408"/>
                  <a:gd name="connsiteX34" fmla="*/ 976414 w 1016414"/>
                  <a:gd name="connsiteY34" fmla="*/ 154344 h 1643408"/>
                  <a:gd name="connsiteX35" fmla="*/ 978559 w 1016414"/>
                  <a:gd name="connsiteY35" fmla="*/ 160968 h 1643408"/>
                  <a:gd name="connsiteX36" fmla="*/ 989543 w 1016414"/>
                  <a:gd name="connsiteY36" fmla="*/ 168699 h 1643408"/>
                  <a:gd name="connsiteX37" fmla="*/ 1002177 w 1016414"/>
                  <a:gd name="connsiteY37" fmla="*/ 188923 h 1643408"/>
                  <a:gd name="connsiteX38" fmla="*/ 1000527 w 1016414"/>
                  <a:gd name="connsiteY38" fmla="*/ 200190 h 1643408"/>
                  <a:gd name="connsiteX39" fmla="*/ 992796 w 1016414"/>
                  <a:gd name="connsiteY39" fmla="*/ 217444 h 1643408"/>
                  <a:gd name="connsiteX40" fmla="*/ 1000527 w 1016414"/>
                  <a:gd name="connsiteY40" fmla="*/ 240638 h 1643408"/>
                  <a:gd name="connsiteX41" fmla="*/ 999419 w 1016414"/>
                  <a:gd name="connsiteY41" fmla="*/ 266190 h 1643408"/>
                  <a:gd name="connsiteX42" fmla="*/ 995554 w 1016414"/>
                  <a:gd name="connsiteY42" fmla="*/ 280474 h 1643408"/>
                  <a:gd name="connsiteX43" fmla="*/ 1002743 w 1016414"/>
                  <a:gd name="connsiteY43" fmla="*/ 306025 h 1643408"/>
                  <a:gd name="connsiteX44" fmla="*/ 999419 w 1016414"/>
                  <a:gd name="connsiteY44" fmla="*/ 308995 h 1643408"/>
                  <a:gd name="connsiteX45" fmla="*/ 998312 w 1016414"/>
                  <a:gd name="connsiteY45" fmla="*/ 323845 h 1643408"/>
                  <a:gd name="connsiteX46" fmla="*/ 994988 w 1016414"/>
                  <a:gd name="connsiteY46" fmla="*/ 334546 h 1643408"/>
                  <a:gd name="connsiteX47" fmla="*/ 988977 w 1016414"/>
                  <a:gd name="connsiteY47" fmla="*/ 341735 h 1643408"/>
                  <a:gd name="connsiteX48" fmla="*/ 986832 w 1016414"/>
                  <a:gd name="connsiteY48" fmla="*/ 353615 h 1643408"/>
                  <a:gd name="connsiteX49" fmla="*/ 984075 w 1016414"/>
                  <a:gd name="connsiteY49" fmla="*/ 354157 h 1643408"/>
                  <a:gd name="connsiteX50" fmla="*/ 982425 w 1016414"/>
                  <a:gd name="connsiteY50" fmla="*/ 361889 h 1643408"/>
                  <a:gd name="connsiteX51" fmla="*/ 976980 w 1016414"/>
                  <a:gd name="connsiteY51" fmla="*/ 360710 h 1643408"/>
                  <a:gd name="connsiteX52" fmla="*/ 974222 w 1016414"/>
                  <a:gd name="connsiteY52" fmla="*/ 363680 h 1643408"/>
                  <a:gd name="connsiteX53" fmla="*/ 985206 w 1016414"/>
                  <a:gd name="connsiteY53" fmla="*/ 385012 h 1643408"/>
                  <a:gd name="connsiteX54" fmla="*/ 992796 w 1016414"/>
                  <a:gd name="connsiteY54" fmla="*/ 428454 h 1643408"/>
                  <a:gd name="connsiteX55" fmla="*/ 997769 w 1016414"/>
                  <a:gd name="connsiteY55" fmla="*/ 437976 h 1643408"/>
                  <a:gd name="connsiteX56" fmla="*/ 1016414 w 1016414"/>
                  <a:gd name="connsiteY56" fmla="*/ 457588 h 1643408"/>
                  <a:gd name="connsiteX57" fmla="*/ 1012006 w 1016414"/>
                  <a:gd name="connsiteY57" fmla="*/ 473616 h 1643408"/>
                  <a:gd name="connsiteX58" fmla="*/ 1008141 w 1016414"/>
                  <a:gd name="connsiteY58" fmla="*/ 476516 h 1643408"/>
                  <a:gd name="connsiteX59" fmla="*/ 1005454 w 1016414"/>
                  <a:gd name="connsiteY59" fmla="*/ 500888 h 1643408"/>
                  <a:gd name="connsiteX60" fmla="*/ 996685 w 1016414"/>
                  <a:gd name="connsiteY60" fmla="*/ 511519 h 1643408"/>
                  <a:gd name="connsiteX61" fmla="*/ 984122 w 1016414"/>
                  <a:gd name="connsiteY61" fmla="*/ 515102 h 1643408"/>
                  <a:gd name="connsiteX62" fmla="*/ 970993 w 1016414"/>
                  <a:gd name="connsiteY62" fmla="*/ 537683 h 1643408"/>
                  <a:gd name="connsiteX63" fmla="*/ 963261 w 1016414"/>
                  <a:gd name="connsiteY63" fmla="*/ 534784 h 1643408"/>
                  <a:gd name="connsiteX64" fmla="*/ 958358 w 1016414"/>
                  <a:gd name="connsiteY64" fmla="*/ 541266 h 1643408"/>
                  <a:gd name="connsiteX65" fmla="*/ 952348 w 1016414"/>
                  <a:gd name="connsiteY65" fmla="*/ 540653 h 1643408"/>
                  <a:gd name="connsiteX66" fmla="*/ 930521 w 1016414"/>
                  <a:gd name="connsiteY66" fmla="*/ 560806 h 1643408"/>
                  <a:gd name="connsiteX67" fmla="*/ 925005 w 1016414"/>
                  <a:gd name="connsiteY67" fmla="*/ 570965 h 1643408"/>
                  <a:gd name="connsiteX68" fmla="*/ 923897 w 1016414"/>
                  <a:gd name="connsiteY68" fmla="*/ 579875 h 1643408"/>
                  <a:gd name="connsiteX69" fmla="*/ 938676 w 1016414"/>
                  <a:gd name="connsiteY69" fmla="*/ 583387 h 1643408"/>
                  <a:gd name="connsiteX70" fmla="*/ 944192 w 1016414"/>
                  <a:gd name="connsiteY70" fmla="*/ 578697 h 1643408"/>
                  <a:gd name="connsiteX71" fmla="*/ 950745 w 1016414"/>
                  <a:gd name="connsiteY71" fmla="*/ 585745 h 1643408"/>
                  <a:gd name="connsiteX72" fmla="*/ 944734 w 1016414"/>
                  <a:gd name="connsiteY72" fmla="*/ 603564 h 1643408"/>
                  <a:gd name="connsiteX73" fmla="*/ 927197 w 1016414"/>
                  <a:gd name="connsiteY73" fmla="*/ 624967 h 1643408"/>
                  <a:gd name="connsiteX74" fmla="*/ 924982 w 1016414"/>
                  <a:gd name="connsiteY74" fmla="*/ 635126 h 1643408"/>
                  <a:gd name="connsiteX75" fmla="*/ 916213 w 1016414"/>
                  <a:gd name="connsiteY75" fmla="*/ 646393 h 1643408"/>
                  <a:gd name="connsiteX76" fmla="*/ 903650 w 1016414"/>
                  <a:gd name="connsiteY76" fmla="*/ 671331 h 1643408"/>
                  <a:gd name="connsiteX77" fmla="*/ 909095 w 1016414"/>
                  <a:gd name="connsiteY77" fmla="*/ 678450 h 1643408"/>
                  <a:gd name="connsiteX78" fmla="*/ 905842 w 1016414"/>
                  <a:gd name="connsiteY78" fmla="*/ 679063 h 1643408"/>
                  <a:gd name="connsiteX79" fmla="*/ 900397 w 1016414"/>
                  <a:gd name="connsiteY79" fmla="*/ 673665 h 1643408"/>
                  <a:gd name="connsiteX80" fmla="*/ 897073 w 1016414"/>
                  <a:gd name="connsiteY80" fmla="*/ 680218 h 1643408"/>
                  <a:gd name="connsiteX81" fmla="*/ 903626 w 1016414"/>
                  <a:gd name="connsiteY81" fmla="*/ 686700 h 1643408"/>
                  <a:gd name="connsiteX82" fmla="*/ 895965 w 1016414"/>
                  <a:gd name="connsiteY82" fmla="*/ 682551 h 1643408"/>
                  <a:gd name="connsiteX83" fmla="*/ 883873 w 1016414"/>
                  <a:gd name="connsiteY83" fmla="*/ 703271 h 1643408"/>
                  <a:gd name="connsiteX84" fmla="*/ 888281 w 1016414"/>
                  <a:gd name="connsiteY84" fmla="*/ 708668 h 1643408"/>
                  <a:gd name="connsiteX85" fmla="*/ 887173 w 1016414"/>
                  <a:gd name="connsiteY85" fmla="*/ 711638 h 1643408"/>
                  <a:gd name="connsiteX86" fmla="*/ 883850 w 1016414"/>
                  <a:gd name="connsiteY86" fmla="*/ 712251 h 1643408"/>
                  <a:gd name="connsiteX87" fmla="*/ 882271 w 1016414"/>
                  <a:gd name="connsiteY87" fmla="*/ 708032 h 1643408"/>
                  <a:gd name="connsiteX88" fmla="*/ 875647 w 1016414"/>
                  <a:gd name="connsiteY88" fmla="*/ 706241 h 1643408"/>
                  <a:gd name="connsiteX89" fmla="*/ 873502 w 1016414"/>
                  <a:gd name="connsiteY89" fmla="*/ 710389 h 1643408"/>
                  <a:gd name="connsiteX90" fmla="*/ 875647 w 1016414"/>
                  <a:gd name="connsiteY90" fmla="*/ 716942 h 1643408"/>
                  <a:gd name="connsiteX91" fmla="*/ 869707 w 1016414"/>
                  <a:gd name="connsiteY91" fmla="*/ 723990 h 1643408"/>
                  <a:gd name="connsiteX92" fmla="*/ 864734 w 1016414"/>
                  <a:gd name="connsiteY92" fmla="*/ 723990 h 1643408"/>
                  <a:gd name="connsiteX93" fmla="*/ 841257 w 1016414"/>
                  <a:gd name="connsiteY93" fmla="*/ 756730 h 1643408"/>
                  <a:gd name="connsiteX94" fmla="*/ 838499 w 1016414"/>
                  <a:gd name="connsiteY94" fmla="*/ 756730 h 1643408"/>
                  <a:gd name="connsiteX95" fmla="*/ 828693 w 1016414"/>
                  <a:gd name="connsiteY95" fmla="*/ 775658 h 1643408"/>
                  <a:gd name="connsiteX96" fmla="*/ 819854 w 1016414"/>
                  <a:gd name="connsiteY96" fmla="*/ 784568 h 1643408"/>
                  <a:gd name="connsiteX97" fmla="*/ 814456 w 1016414"/>
                  <a:gd name="connsiteY97" fmla="*/ 785817 h 1643408"/>
                  <a:gd name="connsiteX98" fmla="*/ 792016 w 1016414"/>
                  <a:gd name="connsiteY98" fmla="*/ 802458 h 1643408"/>
                  <a:gd name="connsiteX99" fmla="*/ 782682 w 1016414"/>
                  <a:gd name="connsiteY99" fmla="*/ 816130 h 1643408"/>
                  <a:gd name="connsiteX100" fmla="*/ 769553 w 1016414"/>
                  <a:gd name="connsiteY100" fmla="*/ 854668 h 1643408"/>
                  <a:gd name="connsiteX101" fmla="*/ 746618 w 1016414"/>
                  <a:gd name="connsiteY101" fmla="*/ 895069 h 1643408"/>
                  <a:gd name="connsiteX102" fmla="*/ 742210 w 1016414"/>
                  <a:gd name="connsiteY102" fmla="*/ 937120 h 1643408"/>
                  <a:gd name="connsiteX103" fmla="*/ 725781 w 1016414"/>
                  <a:gd name="connsiteY103" fmla="*/ 966820 h 1643408"/>
                  <a:gd name="connsiteX104" fmla="*/ 726323 w 1016414"/>
                  <a:gd name="connsiteY104" fmla="*/ 1009508 h 1643408"/>
                  <a:gd name="connsiteX105" fmla="*/ 723565 w 1016414"/>
                  <a:gd name="connsiteY105" fmla="*/ 1020138 h 1643408"/>
                  <a:gd name="connsiteX106" fmla="*/ 718663 w 1016414"/>
                  <a:gd name="connsiteY106" fmla="*/ 1033810 h 1643408"/>
                  <a:gd name="connsiteX107" fmla="*/ 706641 w 1016414"/>
                  <a:gd name="connsiteY107" fmla="*/ 1049838 h 1643408"/>
                  <a:gd name="connsiteX108" fmla="*/ 700631 w 1016414"/>
                  <a:gd name="connsiteY108" fmla="*/ 1062826 h 1643408"/>
                  <a:gd name="connsiteX109" fmla="*/ 681444 w 1016414"/>
                  <a:gd name="connsiteY109" fmla="*/ 1086586 h 1643408"/>
                  <a:gd name="connsiteX110" fmla="*/ 664048 w 1016414"/>
                  <a:gd name="connsiteY110" fmla="*/ 1121589 h 1643408"/>
                  <a:gd name="connsiteX111" fmla="*/ 660725 w 1016414"/>
                  <a:gd name="connsiteY111" fmla="*/ 1142921 h 1643408"/>
                  <a:gd name="connsiteX112" fmla="*/ 645946 w 1016414"/>
                  <a:gd name="connsiteY112" fmla="*/ 1182638 h 1643408"/>
                  <a:gd name="connsiteX113" fmla="*/ 644295 w 1016414"/>
                  <a:gd name="connsiteY113" fmla="*/ 1201000 h 1643408"/>
                  <a:gd name="connsiteX114" fmla="*/ 631732 w 1016414"/>
                  <a:gd name="connsiteY114" fmla="*/ 1239468 h 1643408"/>
                  <a:gd name="connsiteX115" fmla="*/ 624001 w 1016414"/>
                  <a:gd name="connsiteY115" fmla="*/ 1246587 h 1643408"/>
                  <a:gd name="connsiteX116" fmla="*/ 619169 w 1016414"/>
                  <a:gd name="connsiteY116" fmla="*/ 1247836 h 1643408"/>
                  <a:gd name="connsiteX117" fmla="*/ 619169 w 1016414"/>
                  <a:gd name="connsiteY117" fmla="*/ 1244725 h 1643408"/>
                  <a:gd name="connsiteX118" fmla="*/ 611979 w 1016414"/>
                  <a:gd name="connsiteY118" fmla="*/ 1246516 h 1643408"/>
                  <a:gd name="connsiteX119" fmla="*/ 599958 w 1016414"/>
                  <a:gd name="connsiteY119" fmla="*/ 1271384 h 1643408"/>
                  <a:gd name="connsiteX120" fmla="*/ 586829 w 1016414"/>
                  <a:gd name="connsiteY120" fmla="*/ 1274967 h 1643408"/>
                  <a:gd name="connsiteX121" fmla="*/ 574737 w 1016414"/>
                  <a:gd name="connsiteY121" fmla="*/ 1274354 h 1643408"/>
                  <a:gd name="connsiteX122" fmla="*/ 562645 w 1016414"/>
                  <a:gd name="connsiteY122" fmla="*/ 1280836 h 1643408"/>
                  <a:gd name="connsiteX123" fmla="*/ 551189 w 1016414"/>
                  <a:gd name="connsiteY123" fmla="*/ 1282015 h 1643408"/>
                  <a:gd name="connsiteX124" fmla="*/ 552839 w 1016414"/>
                  <a:gd name="connsiteY124" fmla="*/ 1273175 h 1643408"/>
                  <a:gd name="connsiteX125" fmla="*/ 549516 w 1016414"/>
                  <a:gd name="connsiteY125" fmla="*/ 1264336 h 1643408"/>
                  <a:gd name="connsiteX126" fmla="*/ 548974 w 1016414"/>
                  <a:gd name="connsiteY126" fmla="*/ 1268485 h 1643408"/>
                  <a:gd name="connsiteX127" fmla="*/ 546216 w 1016414"/>
                  <a:gd name="connsiteY127" fmla="*/ 1269098 h 1643408"/>
                  <a:gd name="connsiteX128" fmla="*/ 548974 w 1016414"/>
                  <a:gd name="connsiteY128" fmla="*/ 1281449 h 1643408"/>
                  <a:gd name="connsiteX129" fmla="*/ 541926 w 1016414"/>
                  <a:gd name="connsiteY129" fmla="*/ 1281449 h 1643408"/>
                  <a:gd name="connsiteX130" fmla="*/ 540205 w 1016414"/>
                  <a:gd name="connsiteY130" fmla="*/ 1277937 h 1643408"/>
                  <a:gd name="connsiteX131" fmla="*/ 533087 w 1016414"/>
                  <a:gd name="connsiteY131" fmla="*/ 1282085 h 1643408"/>
                  <a:gd name="connsiteX132" fmla="*/ 533087 w 1016414"/>
                  <a:gd name="connsiteY132" fmla="*/ 1295144 h 1643408"/>
                  <a:gd name="connsiteX133" fmla="*/ 518307 w 1016414"/>
                  <a:gd name="connsiteY133" fmla="*/ 1333612 h 1643408"/>
                  <a:gd name="connsiteX134" fmla="*/ 519957 w 1016414"/>
                  <a:gd name="connsiteY134" fmla="*/ 1351974 h 1643408"/>
                  <a:gd name="connsiteX135" fmla="*/ 517200 w 1016414"/>
                  <a:gd name="connsiteY135" fmla="*/ 1354944 h 1643408"/>
                  <a:gd name="connsiteX136" fmla="*/ 521607 w 1016414"/>
                  <a:gd name="connsiteY136" fmla="*/ 1370336 h 1643408"/>
                  <a:gd name="connsiteX137" fmla="*/ 518850 w 1016414"/>
                  <a:gd name="connsiteY137" fmla="*/ 1370949 h 1643408"/>
                  <a:gd name="connsiteX138" fmla="*/ 512839 w 1016414"/>
                  <a:gd name="connsiteY138" fmla="*/ 1370949 h 1643408"/>
                  <a:gd name="connsiteX139" fmla="*/ 514489 w 1016414"/>
                  <a:gd name="connsiteY139" fmla="*/ 1384549 h 1643408"/>
                  <a:gd name="connsiteX140" fmla="*/ 511731 w 1016414"/>
                  <a:gd name="connsiteY140" fmla="*/ 1385799 h 1643408"/>
                  <a:gd name="connsiteX141" fmla="*/ 512273 w 1016414"/>
                  <a:gd name="connsiteY141" fmla="*/ 1395250 h 1643408"/>
                  <a:gd name="connsiteX142" fmla="*/ 504047 w 1016414"/>
                  <a:gd name="connsiteY142" fmla="*/ 1400012 h 1643408"/>
                  <a:gd name="connsiteX143" fmla="*/ 493133 w 1016414"/>
                  <a:gd name="connsiteY143" fmla="*/ 1400012 h 1643408"/>
                  <a:gd name="connsiteX144" fmla="*/ 489810 w 1016414"/>
                  <a:gd name="connsiteY144" fmla="*/ 1402440 h 1643408"/>
                  <a:gd name="connsiteX145" fmla="*/ 485944 w 1016414"/>
                  <a:gd name="connsiteY145" fmla="*/ 1410100 h 1643408"/>
                  <a:gd name="connsiteX146" fmla="*/ 480499 w 1016414"/>
                  <a:gd name="connsiteY146" fmla="*/ 1410713 h 1643408"/>
                  <a:gd name="connsiteX147" fmla="*/ 470081 w 1016414"/>
                  <a:gd name="connsiteY147" fmla="*/ 1419010 h 1643408"/>
                  <a:gd name="connsiteX148" fmla="*/ 465720 w 1016414"/>
                  <a:gd name="connsiteY148" fmla="*/ 1427850 h 1643408"/>
                  <a:gd name="connsiteX149" fmla="*/ 445496 w 1016414"/>
                  <a:gd name="connsiteY149" fmla="*/ 1448003 h 1643408"/>
                  <a:gd name="connsiteX150" fmla="*/ 438448 w 1016414"/>
                  <a:gd name="connsiteY150" fmla="*/ 1449794 h 1643408"/>
                  <a:gd name="connsiteX151" fmla="*/ 431259 w 1016414"/>
                  <a:gd name="connsiteY151" fmla="*/ 1449794 h 1643408"/>
                  <a:gd name="connsiteX152" fmla="*/ 430717 w 1016414"/>
                  <a:gd name="connsiteY152" fmla="*/ 1447437 h 1643408"/>
                  <a:gd name="connsiteX153" fmla="*/ 438448 w 1016414"/>
                  <a:gd name="connsiteY153" fmla="*/ 1443289 h 1643408"/>
                  <a:gd name="connsiteX154" fmla="*/ 442738 w 1016414"/>
                  <a:gd name="connsiteY154" fmla="*/ 1411868 h 1643408"/>
                  <a:gd name="connsiteX155" fmla="*/ 437340 w 1016414"/>
                  <a:gd name="connsiteY155" fmla="*/ 1401238 h 1643408"/>
                  <a:gd name="connsiteX156" fmla="*/ 427959 w 1016414"/>
                  <a:gd name="connsiteY156" fmla="*/ 1395911 h 1643408"/>
                  <a:gd name="connsiteX157" fmla="*/ 426922 w 1016414"/>
                  <a:gd name="connsiteY157" fmla="*/ 1369888 h 1643408"/>
                  <a:gd name="connsiteX158" fmla="*/ 419803 w 1016414"/>
                  <a:gd name="connsiteY158" fmla="*/ 1365740 h 1643408"/>
                  <a:gd name="connsiteX159" fmla="*/ 417045 w 1016414"/>
                  <a:gd name="connsiteY159" fmla="*/ 1356900 h 1643408"/>
                  <a:gd name="connsiteX160" fmla="*/ 420369 w 1016414"/>
                  <a:gd name="connsiteY160" fmla="*/ 1347990 h 1643408"/>
                  <a:gd name="connsiteX161" fmla="*/ 419827 w 1016414"/>
                  <a:gd name="connsiteY161" fmla="*/ 1333140 h 1643408"/>
                  <a:gd name="connsiteX162" fmla="*/ 426945 w 1016414"/>
                  <a:gd name="connsiteY162" fmla="*/ 1328379 h 1643408"/>
                  <a:gd name="connsiteX163" fmla="*/ 437930 w 1016414"/>
                  <a:gd name="connsiteY163" fmla="*/ 1331962 h 1643408"/>
                  <a:gd name="connsiteX164" fmla="*/ 435714 w 1016414"/>
                  <a:gd name="connsiteY164" fmla="*/ 1336110 h 1643408"/>
                  <a:gd name="connsiteX165" fmla="*/ 436751 w 1016414"/>
                  <a:gd name="connsiteY165" fmla="*/ 1343842 h 1643408"/>
                  <a:gd name="connsiteX166" fmla="*/ 447169 w 1016414"/>
                  <a:gd name="connsiteY166" fmla="*/ 1347354 h 1643408"/>
                  <a:gd name="connsiteX167" fmla="*/ 448277 w 1016414"/>
                  <a:gd name="connsiteY167" fmla="*/ 1353836 h 1643408"/>
                  <a:gd name="connsiteX168" fmla="*/ 454830 w 1016414"/>
                  <a:gd name="connsiteY168" fmla="*/ 1355698 h 1643408"/>
                  <a:gd name="connsiteX169" fmla="*/ 451035 w 1016414"/>
                  <a:gd name="connsiteY169" fmla="*/ 1326069 h 1643408"/>
                  <a:gd name="connsiteX170" fmla="*/ 461949 w 1016414"/>
                  <a:gd name="connsiteY170" fmla="*/ 1321920 h 1643408"/>
                  <a:gd name="connsiteX171" fmla="*/ 459733 w 1016414"/>
                  <a:gd name="connsiteY171" fmla="*/ 1334908 h 1643408"/>
                  <a:gd name="connsiteX172" fmla="*/ 454830 w 1016414"/>
                  <a:gd name="connsiteY172" fmla="*/ 1338491 h 1643408"/>
                  <a:gd name="connsiteX173" fmla="*/ 455938 w 1016414"/>
                  <a:gd name="connsiteY173" fmla="*/ 1346152 h 1643408"/>
                  <a:gd name="connsiteX174" fmla="*/ 459262 w 1016414"/>
                  <a:gd name="connsiteY174" fmla="*/ 1343253 h 1643408"/>
                  <a:gd name="connsiteX175" fmla="*/ 461949 w 1016414"/>
                  <a:gd name="connsiteY175" fmla="*/ 1331938 h 1643408"/>
                  <a:gd name="connsiteX176" fmla="*/ 473475 w 1016414"/>
                  <a:gd name="connsiteY176" fmla="*/ 1321920 h 1643408"/>
                  <a:gd name="connsiteX177" fmla="*/ 477270 w 1016414"/>
                  <a:gd name="connsiteY177" fmla="*/ 1313553 h 1643408"/>
                  <a:gd name="connsiteX178" fmla="*/ 474512 w 1016414"/>
                  <a:gd name="connsiteY178" fmla="*/ 1307071 h 1643408"/>
                  <a:gd name="connsiteX179" fmla="*/ 476799 w 1016414"/>
                  <a:gd name="connsiteY179" fmla="*/ 1302309 h 1643408"/>
                  <a:gd name="connsiteX180" fmla="*/ 474512 w 1016414"/>
                  <a:gd name="connsiteY180" fmla="*/ 1294012 h 1643408"/>
                  <a:gd name="connsiteX181" fmla="*/ 479486 w 1016414"/>
                  <a:gd name="connsiteY181" fmla="*/ 1272680 h 1643408"/>
                  <a:gd name="connsiteX182" fmla="*/ 474512 w 1016414"/>
                  <a:gd name="connsiteY182" fmla="*/ 1267353 h 1643408"/>
                  <a:gd name="connsiteX183" fmla="*/ 469609 w 1016414"/>
                  <a:gd name="connsiteY183" fmla="*/ 1272114 h 1643408"/>
                  <a:gd name="connsiteX184" fmla="*/ 470717 w 1016414"/>
                  <a:gd name="connsiteY184" fmla="*/ 1283429 h 1643408"/>
                  <a:gd name="connsiteX185" fmla="*/ 466356 w 1016414"/>
                  <a:gd name="connsiteY185" fmla="*/ 1281567 h 1643408"/>
                  <a:gd name="connsiteX186" fmla="*/ 468006 w 1016414"/>
                  <a:gd name="connsiteY186" fmla="*/ 1300565 h 1643408"/>
                  <a:gd name="connsiteX187" fmla="*/ 464683 w 1016414"/>
                  <a:gd name="connsiteY187" fmla="*/ 1300565 h 1643408"/>
                  <a:gd name="connsiteX188" fmla="*/ 460817 w 1016414"/>
                  <a:gd name="connsiteY188" fmla="*/ 1294625 h 1643408"/>
                  <a:gd name="connsiteX189" fmla="*/ 461925 w 1016414"/>
                  <a:gd name="connsiteY189" fmla="*/ 1303464 h 1643408"/>
                  <a:gd name="connsiteX190" fmla="*/ 465791 w 1016414"/>
                  <a:gd name="connsiteY190" fmla="*/ 1309404 h 1643408"/>
                  <a:gd name="connsiteX191" fmla="*/ 463575 w 1016414"/>
                  <a:gd name="connsiteY191" fmla="*/ 1316523 h 1643408"/>
                  <a:gd name="connsiteX192" fmla="*/ 449338 w 1016414"/>
                  <a:gd name="connsiteY192" fmla="*/ 1324254 h 1643408"/>
                  <a:gd name="connsiteX193" fmla="*/ 449338 w 1016414"/>
                  <a:gd name="connsiteY193" fmla="*/ 1307684 h 1643408"/>
                  <a:gd name="connsiteX194" fmla="*/ 454783 w 1016414"/>
                  <a:gd name="connsiteY194" fmla="*/ 1294083 h 1643408"/>
                  <a:gd name="connsiteX195" fmla="*/ 456999 w 1016414"/>
                  <a:gd name="connsiteY195" fmla="*/ 1266811 h 1643408"/>
                  <a:gd name="connsiteX196" fmla="*/ 453204 w 1016414"/>
                  <a:gd name="connsiteY196" fmla="*/ 1263912 h 1643408"/>
                  <a:gd name="connsiteX197" fmla="*/ 455891 w 1016414"/>
                  <a:gd name="connsiteY197" fmla="*/ 1259150 h 1643408"/>
                  <a:gd name="connsiteX198" fmla="*/ 452638 w 1016414"/>
                  <a:gd name="connsiteY198" fmla="*/ 1256793 h 1643408"/>
                  <a:gd name="connsiteX199" fmla="*/ 452096 w 1016414"/>
                  <a:gd name="connsiteY199" fmla="*/ 1250311 h 1643408"/>
                  <a:gd name="connsiteX200" fmla="*/ 459214 w 1016414"/>
                  <a:gd name="connsiteY200" fmla="*/ 1246729 h 1643408"/>
                  <a:gd name="connsiteX201" fmla="*/ 459709 w 1016414"/>
                  <a:gd name="connsiteY201" fmla="*/ 1236640 h 1643408"/>
                  <a:gd name="connsiteX202" fmla="*/ 454264 w 1016414"/>
                  <a:gd name="connsiteY202" fmla="*/ 1236098 h 1643408"/>
                  <a:gd name="connsiteX203" fmla="*/ 452119 w 1016414"/>
                  <a:gd name="connsiteY203" fmla="*/ 1244395 h 1643408"/>
                  <a:gd name="connsiteX204" fmla="*/ 448254 w 1016414"/>
                  <a:gd name="connsiteY204" fmla="*/ 1243782 h 1643408"/>
                  <a:gd name="connsiteX205" fmla="*/ 436727 w 1016414"/>
                  <a:gd name="connsiteY205" fmla="*/ 1274590 h 1643408"/>
                  <a:gd name="connsiteX206" fmla="*/ 432367 w 1016414"/>
                  <a:gd name="connsiteY206" fmla="*/ 1273411 h 1643408"/>
                  <a:gd name="connsiteX207" fmla="*/ 436727 w 1016414"/>
                  <a:gd name="connsiteY207" fmla="*/ 1278809 h 1643408"/>
                  <a:gd name="connsiteX208" fmla="*/ 441701 w 1016414"/>
                  <a:gd name="connsiteY208" fmla="*/ 1278125 h 1643408"/>
                  <a:gd name="connsiteX209" fmla="*/ 443917 w 1016414"/>
                  <a:gd name="connsiteY209" fmla="*/ 1285315 h 1643408"/>
                  <a:gd name="connsiteX210" fmla="*/ 449362 w 1016414"/>
                  <a:gd name="connsiteY210" fmla="*/ 1288214 h 1643408"/>
                  <a:gd name="connsiteX211" fmla="*/ 449362 w 1016414"/>
                  <a:gd name="connsiteY211" fmla="*/ 1290571 h 1643408"/>
                  <a:gd name="connsiteX212" fmla="*/ 441701 w 1016414"/>
                  <a:gd name="connsiteY212" fmla="*/ 1288214 h 1643408"/>
                  <a:gd name="connsiteX213" fmla="*/ 447146 w 1016414"/>
                  <a:gd name="connsiteY213" fmla="*/ 1296558 h 1643408"/>
                  <a:gd name="connsiteX214" fmla="*/ 439485 w 1016414"/>
                  <a:gd name="connsiteY214" fmla="*/ 1294130 h 1643408"/>
                  <a:gd name="connsiteX215" fmla="*/ 437906 w 1016414"/>
                  <a:gd name="connsiteY215" fmla="*/ 1297713 h 1643408"/>
                  <a:gd name="connsiteX216" fmla="*/ 433498 w 1016414"/>
                  <a:gd name="connsiteY216" fmla="*/ 1297100 h 1643408"/>
                  <a:gd name="connsiteX217" fmla="*/ 430740 w 1016414"/>
                  <a:gd name="connsiteY217" fmla="*/ 1287082 h 1643408"/>
                  <a:gd name="connsiteX218" fmla="*/ 418719 w 1016414"/>
                  <a:gd name="connsiteY218" fmla="*/ 1270512 h 1643408"/>
                  <a:gd name="connsiteX219" fmla="*/ 421406 w 1016414"/>
                  <a:gd name="connsiteY219" fmla="*/ 1266363 h 1643408"/>
                  <a:gd name="connsiteX220" fmla="*/ 418153 w 1016414"/>
                  <a:gd name="connsiteY220" fmla="*/ 1266363 h 1643408"/>
                  <a:gd name="connsiteX221" fmla="*/ 417045 w 1016414"/>
                  <a:gd name="connsiteY221" fmla="*/ 1263393 h 1643408"/>
                  <a:gd name="connsiteX222" fmla="*/ 410493 w 1016414"/>
                  <a:gd name="connsiteY222" fmla="*/ 1266905 h 1643408"/>
                  <a:gd name="connsiteX223" fmla="*/ 412638 w 1016414"/>
                  <a:gd name="connsiteY223" fmla="*/ 1275886 h 1643408"/>
                  <a:gd name="connsiteX224" fmla="*/ 406627 w 1016414"/>
                  <a:gd name="connsiteY224" fmla="*/ 1276994 h 1643408"/>
                  <a:gd name="connsiteX225" fmla="*/ 398966 w 1016414"/>
                  <a:gd name="connsiteY225" fmla="*/ 1263464 h 1643408"/>
                  <a:gd name="connsiteX226" fmla="*/ 400074 w 1016414"/>
                  <a:gd name="connsiteY226" fmla="*/ 1275344 h 1643408"/>
                  <a:gd name="connsiteX227" fmla="*/ 392956 w 1016414"/>
                  <a:gd name="connsiteY227" fmla="*/ 1269404 h 1643408"/>
                  <a:gd name="connsiteX228" fmla="*/ 393498 w 1016414"/>
                  <a:gd name="connsiteY228" fmla="*/ 1264643 h 1643408"/>
                  <a:gd name="connsiteX229" fmla="*/ 388595 w 1016414"/>
                  <a:gd name="connsiteY229" fmla="*/ 1261130 h 1643408"/>
                  <a:gd name="connsiteX230" fmla="*/ 385837 w 1016414"/>
                  <a:gd name="connsiteY230" fmla="*/ 1267613 h 1643408"/>
                  <a:gd name="connsiteX231" fmla="*/ 381477 w 1016414"/>
                  <a:gd name="connsiteY231" fmla="*/ 1264643 h 1643408"/>
                  <a:gd name="connsiteX232" fmla="*/ 383622 w 1016414"/>
                  <a:gd name="connsiteY232" fmla="*/ 1274731 h 1643408"/>
                  <a:gd name="connsiteX233" fmla="*/ 378719 w 1016414"/>
                  <a:gd name="connsiteY233" fmla="*/ 1275910 h 1643408"/>
                  <a:gd name="connsiteX234" fmla="*/ 367734 w 1016414"/>
                  <a:gd name="connsiteY234" fmla="*/ 1262309 h 1643408"/>
                  <a:gd name="connsiteX235" fmla="*/ 368842 w 1016414"/>
                  <a:gd name="connsiteY235" fmla="*/ 1253470 h 1643408"/>
                  <a:gd name="connsiteX236" fmla="*/ 362290 w 1016414"/>
                  <a:gd name="connsiteY236" fmla="*/ 1251113 h 1643408"/>
                  <a:gd name="connsiteX237" fmla="*/ 361182 w 1016414"/>
                  <a:gd name="connsiteY237" fmla="*/ 1248143 h 1643408"/>
                  <a:gd name="connsiteX238" fmla="*/ 354629 w 1016414"/>
                  <a:gd name="connsiteY238" fmla="*/ 1252904 h 1643408"/>
                  <a:gd name="connsiteX239" fmla="*/ 350763 w 1016414"/>
                  <a:gd name="connsiteY239" fmla="*/ 1261201 h 1643408"/>
                  <a:gd name="connsiteX240" fmla="*/ 352979 w 1016414"/>
                  <a:gd name="connsiteY240" fmla="*/ 1261814 h 1643408"/>
                  <a:gd name="connsiteX241" fmla="*/ 350763 w 1016414"/>
                  <a:gd name="connsiteY241" fmla="*/ 1275485 h 1643408"/>
                  <a:gd name="connsiteX242" fmla="*/ 342065 w 1016414"/>
                  <a:gd name="connsiteY242" fmla="*/ 1283782 h 1643408"/>
                  <a:gd name="connsiteX243" fmla="*/ 343645 w 1016414"/>
                  <a:gd name="connsiteY243" fmla="*/ 1293800 h 1643408"/>
                  <a:gd name="connsiteX244" fmla="*/ 340392 w 1016414"/>
                  <a:gd name="connsiteY244" fmla="*/ 1295662 h 1643408"/>
                  <a:gd name="connsiteX245" fmla="*/ 338742 w 1016414"/>
                  <a:gd name="connsiteY245" fmla="*/ 1289110 h 1643408"/>
                  <a:gd name="connsiteX246" fmla="*/ 334876 w 1016414"/>
                  <a:gd name="connsiteY246" fmla="*/ 1288497 h 1643408"/>
                  <a:gd name="connsiteX247" fmla="*/ 335418 w 1016414"/>
                  <a:gd name="connsiteY247" fmla="*/ 1278479 h 1643408"/>
                  <a:gd name="connsiteX248" fmla="*/ 340934 w 1016414"/>
                  <a:gd name="connsiteY248" fmla="*/ 1271997 h 1643408"/>
                  <a:gd name="connsiteX249" fmla="*/ 344800 w 1016414"/>
                  <a:gd name="connsiteY249" fmla="*/ 1275509 h 1643408"/>
                  <a:gd name="connsiteX250" fmla="*/ 348524 w 1016414"/>
                  <a:gd name="connsiteY250" fmla="*/ 1258373 h 1643408"/>
                  <a:gd name="connsiteX251" fmla="*/ 355147 w 1016414"/>
                  <a:gd name="connsiteY251" fmla="*/ 1247671 h 1643408"/>
                  <a:gd name="connsiteX252" fmla="*/ 354605 w 1016414"/>
                  <a:gd name="connsiteY252" fmla="*/ 1238832 h 1643408"/>
                  <a:gd name="connsiteX253" fmla="*/ 357929 w 1016414"/>
                  <a:gd name="connsiteY253" fmla="*/ 1231714 h 1643408"/>
                  <a:gd name="connsiteX254" fmla="*/ 354063 w 1016414"/>
                  <a:gd name="connsiteY254" fmla="*/ 1226316 h 1643408"/>
                  <a:gd name="connsiteX255" fmla="*/ 353521 w 1016414"/>
                  <a:gd name="connsiteY255" fmla="*/ 1207954 h 1643408"/>
                  <a:gd name="connsiteX256" fmla="*/ 350197 w 1016414"/>
                  <a:gd name="connsiteY256" fmla="*/ 1202014 h 1643408"/>
                  <a:gd name="connsiteX257" fmla="*/ 342042 w 1016414"/>
                  <a:gd name="connsiteY257" fmla="*/ 1206846 h 1643408"/>
                  <a:gd name="connsiteX258" fmla="*/ 348524 w 1016414"/>
                  <a:gd name="connsiteY258" fmla="*/ 1219268 h 1643408"/>
                  <a:gd name="connsiteX259" fmla="*/ 349066 w 1016414"/>
                  <a:gd name="connsiteY259" fmla="*/ 1225750 h 1643408"/>
                  <a:gd name="connsiteX260" fmla="*/ 346921 w 1016414"/>
                  <a:gd name="connsiteY260" fmla="*/ 1228720 h 1643408"/>
                  <a:gd name="connsiteX261" fmla="*/ 343598 w 1016414"/>
                  <a:gd name="connsiteY261" fmla="*/ 1222238 h 1643408"/>
                  <a:gd name="connsiteX262" fmla="*/ 338695 w 1016414"/>
                  <a:gd name="connsiteY262" fmla="*/ 1220517 h 1643408"/>
                  <a:gd name="connsiteX263" fmla="*/ 338153 w 1016414"/>
                  <a:gd name="connsiteY263" fmla="*/ 1217547 h 1643408"/>
                  <a:gd name="connsiteX264" fmla="*/ 335395 w 1016414"/>
                  <a:gd name="connsiteY264" fmla="*/ 1218160 h 1643408"/>
                  <a:gd name="connsiteX265" fmla="*/ 337610 w 1016414"/>
                  <a:gd name="connsiteY265" fmla="*/ 1231761 h 1643408"/>
                  <a:gd name="connsiteX266" fmla="*/ 339260 w 1016414"/>
                  <a:gd name="connsiteY266" fmla="*/ 1234118 h 1643408"/>
                  <a:gd name="connsiteX267" fmla="*/ 336503 w 1016414"/>
                  <a:gd name="connsiteY267" fmla="*/ 1234731 h 1643408"/>
                  <a:gd name="connsiteX268" fmla="*/ 334287 w 1016414"/>
                  <a:gd name="connsiteY268" fmla="*/ 1255992 h 1643408"/>
                  <a:gd name="connsiteX269" fmla="*/ 320616 w 1016414"/>
                  <a:gd name="connsiteY269" fmla="*/ 1267306 h 1643408"/>
                  <a:gd name="connsiteX270" fmla="*/ 318400 w 1016414"/>
                  <a:gd name="connsiteY270" fmla="*/ 1267306 h 1643408"/>
                  <a:gd name="connsiteX271" fmla="*/ 320616 w 1016414"/>
                  <a:gd name="connsiteY271" fmla="*/ 1262474 h 1643408"/>
                  <a:gd name="connsiteX272" fmla="*/ 319508 w 1016414"/>
                  <a:gd name="connsiteY272" fmla="*/ 1251278 h 1643408"/>
                  <a:gd name="connsiteX273" fmla="*/ 312460 w 1016414"/>
                  <a:gd name="connsiteY273" fmla="*/ 1240576 h 1643408"/>
                  <a:gd name="connsiteX274" fmla="*/ 305271 w 1016414"/>
                  <a:gd name="connsiteY274" fmla="*/ 1240576 h 1643408"/>
                  <a:gd name="connsiteX275" fmla="*/ 288983 w 1016414"/>
                  <a:gd name="connsiteY275" fmla="*/ 1248237 h 1643408"/>
                  <a:gd name="connsiteX276" fmla="*/ 286225 w 1016414"/>
                  <a:gd name="connsiteY276" fmla="*/ 1253635 h 1643408"/>
                  <a:gd name="connsiteX277" fmla="*/ 287262 w 1016414"/>
                  <a:gd name="connsiteY277" fmla="*/ 1262003 h 1643408"/>
                  <a:gd name="connsiteX278" fmla="*/ 272483 w 1016414"/>
                  <a:gd name="connsiteY278" fmla="*/ 1252551 h 1643408"/>
                  <a:gd name="connsiteX279" fmla="*/ 255559 w 1016414"/>
                  <a:gd name="connsiteY279" fmla="*/ 1254342 h 1643408"/>
                  <a:gd name="connsiteX280" fmla="*/ 249548 w 1016414"/>
                  <a:gd name="connsiteY280" fmla="*/ 1257925 h 1643408"/>
                  <a:gd name="connsiteX281" fmla="*/ 245753 w 1016414"/>
                  <a:gd name="connsiteY281" fmla="*/ 1267943 h 1643408"/>
                  <a:gd name="connsiteX282" fmla="*/ 241322 w 1016414"/>
                  <a:gd name="connsiteY282" fmla="*/ 1268555 h 1643408"/>
                  <a:gd name="connsiteX283" fmla="*/ 234769 w 1016414"/>
                  <a:gd name="connsiteY283" fmla="*/ 1275037 h 1643408"/>
                  <a:gd name="connsiteX284" fmla="*/ 224893 w 1016414"/>
                  <a:gd name="connsiteY284" fmla="*/ 1270889 h 1643408"/>
                  <a:gd name="connsiteX285" fmla="*/ 224893 w 1016414"/>
                  <a:gd name="connsiteY285" fmla="*/ 1262592 h 1643408"/>
                  <a:gd name="connsiteX286" fmla="*/ 221027 w 1016414"/>
                  <a:gd name="connsiteY286" fmla="*/ 1258373 h 1643408"/>
                  <a:gd name="connsiteX287" fmla="*/ 216667 w 1016414"/>
                  <a:gd name="connsiteY287" fmla="*/ 1267283 h 1643408"/>
                  <a:gd name="connsiteX288" fmla="*/ 211764 w 1016414"/>
                  <a:gd name="connsiteY288" fmla="*/ 1266104 h 1643408"/>
                  <a:gd name="connsiteX289" fmla="*/ 210656 w 1016414"/>
                  <a:gd name="connsiteY289" fmla="*/ 1269074 h 1643408"/>
                  <a:gd name="connsiteX290" fmla="*/ 213979 w 1016414"/>
                  <a:gd name="connsiteY290" fmla="*/ 1274401 h 1643408"/>
                  <a:gd name="connsiteX291" fmla="*/ 218340 w 1016414"/>
                  <a:gd name="connsiteY291" fmla="*/ 1273223 h 1643408"/>
                  <a:gd name="connsiteX292" fmla="*/ 218882 w 1016414"/>
                  <a:gd name="connsiteY292" fmla="*/ 1276122 h 1643408"/>
                  <a:gd name="connsiteX293" fmla="*/ 206790 w 1016414"/>
                  <a:gd name="connsiteY293" fmla="*/ 1281519 h 1643408"/>
                  <a:gd name="connsiteX294" fmla="*/ 206248 w 1016414"/>
                  <a:gd name="connsiteY294" fmla="*/ 1287459 h 1643408"/>
                  <a:gd name="connsiteX295" fmla="*/ 202453 w 1016414"/>
                  <a:gd name="connsiteY295" fmla="*/ 1288001 h 1643408"/>
                  <a:gd name="connsiteX296" fmla="*/ 200874 w 1016414"/>
                  <a:gd name="connsiteY296" fmla="*/ 1292834 h 1643408"/>
                  <a:gd name="connsiteX297" fmla="*/ 200874 w 1016414"/>
                  <a:gd name="connsiteY297" fmla="*/ 1294625 h 1643408"/>
                  <a:gd name="connsiteX298" fmla="*/ 211787 w 1016414"/>
                  <a:gd name="connsiteY298" fmla="*/ 1294625 h 1643408"/>
                  <a:gd name="connsiteX299" fmla="*/ 212329 w 1016414"/>
                  <a:gd name="connsiteY299" fmla="*/ 1298774 h 1643408"/>
                  <a:gd name="connsiteX300" fmla="*/ 206814 w 1016414"/>
                  <a:gd name="connsiteY300" fmla="*/ 1304172 h 1643408"/>
                  <a:gd name="connsiteX301" fmla="*/ 206814 w 1016414"/>
                  <a:gd name="connsiteY301" fmla="*/ 1309499 h 1643408"/>
                  <a:gd name="connsiteX302" fmla="*/ 209030 w 1016414"/>
                  <a:gd name="connsiteY302" fmla="*/ 1310111 h 1643408"/>
                  <a:gd name="connsiteX303" fmla="*/ 208747 w 1016414"/>
                  <a:gd name="connsiteY303" fmla="*/ 1316476 h 1643408"/>
                  <a:gd name="connsiteX304" fmla="*/ 214545 w 1016414"/>
                  <a:gd name="connsiteY304" fmla="*/ 1320624 h 1643408"/>
                  <a:gd name="connsiteX305" fmla="*/ 226826 w 1016414"/>
                  <a:gd name="connsiteY305" fmla="*/ 1327177 h 1643408"/>
                  <a:gd name="connsiteX306" fmla="*/ 233237 w 1016414"/>
                  <a:gd name="connsiteY306" fmla="*/ 1325315 h 1643408"/>
                  <a:gd name="connsiteX307" fmla="*/ 242147 w 1016414"/>
                  <a:gd name="connsiteY307" fmla="*/ 1332009 h 1643408"/>
                  <a:gd name="connsiteX308" fmla="*/ 251340 w 1016414"/>
                  <a:gd name="connsiteY308" fmla="*/ 1332905 h 1643408"/>
                  <a:gd name="connsiteX309" fmla="*/ 268476 w 1016414"/>
                  <a:gd name="connsiteY309" fmla="*/ 1330689 h 1643408"/>
                  <a:gd name="connsiteX310" fmla="*/ 279319 w 1016414"/>
                  <a:gd name="connsiteY310" fmla="*/ 1332834 h 1643408"/>
                  <a:gd name="connsiteX311" fmla="*/ 300651 w 1016414"/>
                  <a:gd name="connsiteY311" fmla="*/ 1323853 h 1643408"/>
                  <a:gd name="connsiteX312" fmla="*/ 308311 w 1016414"/>
                  <a:gd name="connsiteY312" fmla="*/ 1327507 h 1643408"/>
                  <a:gd name="connsiteX313" fmla="*/ 313285 w 1016414"/>
                  <a:gd name="connsiteY313" fmla="*/ 1335380 h 1643408"/>
                  <a:gd name="connsiteX314" fmla="*/ 318683 w 1016414"/>
                  <a:gd name="connsiteY314" fmla="*/ 1336346 h 1643408"/>
                  <a:gd name="connsiteX315" fmla="*/ 331930 w 1016414"/>
                  <a:gd name="connsiteY315" fmla="*/ 1327012 h 1643408"/>
                  <a:gd name="connsiteX316" fmla="*/ 334287 w 1016414"/>
                  <a:gd name="connsiteY316" fmla="*/ 1330194 h 1643408"/>
                  <a:gd name="connsiteX317" fmla="*/ 331671 w 1016414"/>
                  <a:gd name="connsiteY317" fmla="*/ 1334201 h 1643408"/>
                  <a:gd name="connsiteX318" fmla="*/ 331953 w 1016414"/>
                  <a:gd name="connsiteY318" fmla="*/ 1346977 h 1643408"/>
                  <a:gd name="connsiteX319" fmla="*/ 351847 w 1016414"/>
                  <a:gd name="connsiteY319" fmla="*/ 1353600 h 1643408"/>
                  <a:gd name="connsiteX320" fmla="*/ 362902 w 1016414"/>
                  <a:gd name="connsiteY320" fmla="*/ 1377973 h 1643408"/>
                  <a:gd name="connsiteX321" fmla="*/ 376644 w 1016414"/>
                  <a:gd name="connsiteY321" fmla="*/ 1372174 h 1643408"/>
                  <a:gd name="connsiteX322" fmla="*/ 379332 w 1016414"/>
                  <a:gd name="connsiteY322" fmla="*/ 1358975 h 1643408"/>
                  <a:gd name="connsiteX323" fmla="*/ 382514 w 1016414"/>
                  <a:gd name="connsiteY323" fmla="*/ 1357867 h 1643408"/>
                  <a:gd name="connsiteX324" fmla="*/ 389279 w 1016414"/>
                  <a:gd name="connsiteY324" fmla="*/ 1363948 h 1643408"/>
                  <a:gd name="connsiteX325" fmla="*/ 392178 w 1016414"/>
                  <a:gd name="connsiteY325" fmla="*/ 1373683 h 1643408"/>
                  <a:gd name="connsiteX326" fmla="*/ 389962 w 1016414"/>
                  <a:gd name="connsiteY326" fmla="*/ 1380236 h 1643408"/>
                  <a:gd name="connsiteX327" fmla="*/ 376833 w 1016414"/>
                  <a:gd name="connsiteY327" fmla="*/ 1391550 h 1643408"/>
                  <a:gd name="connsiteX328" fmla="*/ 374287 w 1016414"/>
                  <a:gd name="connsiteY328" fmla="*/ 1404538 h 1643408"/>
                  <a:gd name="connsiteX329" fmla="*/ 366061 w 1016414"/>
                  <a:gd name="connsiteY329" fmla="*/ 1420283 h 1643408"/>
                  <a:gd name="connsiteX330" fmla="*/ 370139 w 1016414"/>
                  <a:gd name="connsiteY330" fmla="*/ 1462122 h 1643408"/>
                  <a:gd name="connsiteX331" fmla="*/ 367923 w 1016414"/>
                  <a:gd name="connsiteY331" fmla="*/ 1489748 h 1643408"/>
                  <a:gd name="connsiteX332" fmla="*/ 369785 w 1016414"/>
                  <a:gd name="connsiteY332" fmla="*/ 1510042 h 1643408"/>
                  <a:gd name="connsiteX333" fmla="*/ 356255 w 1016414"/>
                  <a:gd name="connsiteY333" fmla="*/ 1529936 h 1643408"/>
                  <a:gd name="connsiteX334" fmla="*/ 360121 w 1016414"/>
                  <a:gd name="connsiteY334" fmla="*/ 1552588 h 1643408"/>
                  <a:gd name="connsiteX335" fmla="*/ 366815 w 1016414"/>
                  <a:gd name="connsiteY335" fmla="*/ 1559919 h 1643408"/>
                  <a:gd name="connsiteX336" fmla="*/ 5586 w 1016414"/>
                  <a:gd name="connsiteY336" fmla="*/ 1643408 h 1643408"/>
                  <a:gd name="connsiteX337" fmla="*/ 5586 w 1016414"/>
                  <a:gd name="connsiteY337" fmla="*/ 1643408 h 1643408"/>
                  <a:gd name="connsiteX338" fmla="*/ 2687 w 1016414"/>
                  <a:gd name="connsiteY338" fmla="*/ 1464621 h 1643408"/>
                  <a:gd name="connsiteX339" fmla="*/ 0 w 1016414"/>
                  <a:gd name="connsiteY339" fmla="*/ 514819 h 1643408"/>
                  <a:gd name="connsiteX340" fmla="*/ 194957 w 1016414"/>
                  <a:gd name="connsiteY340" fmla="*/ 514819 h 1643408"/>
                  <a:gd name="connsiteX341" fmla="*/ 196419 w 1016414"/>
                  <a:gd name="connsiteY341" fmla="*/ 262489 h 1643408"/>
                  <a:gd name="connsiteX342" fmla="*/ 396892 w 1016414"/>
                  <a:gd name="connsiteY342" fmla="*/ 319036 h 1643408"/>
                  <a:gd name="connsiteX343" fmla="*/ 573323 w 1016414"/>
                  <a:gd name="connsiteY343" fmla="*/ 378224 h 1643408"/>
                  <a:gd name="connsiteX344" fmla="*/ 586923 w 1016414"/>
                  <a:gd name="connsiteY344" fmla="*/ 385271 h 1643408"/>
                  <a:gd name="connsiteX345" fmla="*/ 587607 w 1016414"/>
                  <a:gd name="connsiteY345" fmla="*/ 239554 h 1643408"/>
                  <a:gd name="connsiteX346" fmla="*/ 549893 w 1016414"/>
                  <a:gd name="connsiteY346" fmla="*/ 199766 h 1643408"/>
                  <a:gd name="connsiteX347" fmla="*/ 608444 w 1016414"/>
                  <a:gd name="connsiteY347" fmla="*/ 174969 h 1643408"/>
                  <a:gd name="connsiteX348" fmla="*/ 621502 w 1016414"/>
                  <a:gd name="connsiteY348" fmla="*/ 165234 h 1643408"/>
                  <a:gd name="connsiteX349" fmla="*/ 621502 w 1016414"/>
                  <a:gd name="connsiteY349" fmla="*/ 165234 h 1643408"/>
                  <a:gd name="connsiteX350" fmla="*/ 698839 w 1016414"/>
                  <a:gd name="connsiteY350" fmla="*/ 134167 h 1643408"/>
                  <a:gd name="connsiteX351" fmla="*/ 698839 w 1016414"/>
                  <a:gd name="connsiteY351" fmla="*/ 134167 h 1643408"/>
                  <a:gd name="connsiteX352" fmla="*/ 776106 w 1016414"/>
                  <a:gd name="connsiteY352" fmla="*/ 106471 h 1643408"/>
                  <a:gd name="connsiteX353" fmla="*/ 835552 w 1016414"/>
                  <a:gd name="connsiteY353" fmla="*/ 80378 h 1643408"/>
                  <a:gd name="connsiteX354" fmla="*/ 820985 w 1016414"/>
                  <a:gd name="connsiteY354" fmla="*/ 30595 h 1643408"/>
                  <a:gd name="connsiteX355" fmla="*/ 844533 w 1016414"/>
                  <a:gd name="connsiteY355" fmla="*/ 23076 h 1643408"/>
                  <a:gd name="connsiteX356" fmla="*/ 844533 w 1016414"/>
                  <a:gd name="connsiteY356" fmla="*/ 23076 h 1643408"/>
                  <a:gd name="connsiteX357" fmla="*/ 898605 w 1016414"/>
                  <a:gd name="connsiteY357" fmla="*/ 5822 h 1643408"/>
                  <a:gd name="connsiteX358" fmla="*/ 961517 w 1016414"/>
                  <a:gd name="connsiteY358" fmla="*/ 495 h 1643408"/>
                  <a:gd name="connsiteX359" fmla="*/ 962012 w 1016414"/>
                  <a:gd name="connsiteY359" fmla="*/ 495 h 1643408"/>
                  <a:gd name="connsiteX360" fmla="*/ 962012 w 1016414"/>
                  <a:gd name="connsiteY360" fmla="*/ 0 h 1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1016414" h="1643408">
                    <a:moveTo>
                      <a:pt x="255842" y="1265468"/>
                    </a:moveTo>
                    <a:lnTo>
                      <a:pt x="254663" y="1277819"/>
                    </a:lnTo>
                    <a:lnTo>
                      <a:pt x="250868" y="1277206"/>
                    </a:lnTo>
                    <a:lnTo>
                      <a:pt x="247003" y="1268909"/>
                    </a:lnTo>
                    <a:lnTo>
                      <a:pt x="255842" y="1265468"/>
                    </a:lnTo>
                    <a:close/>
                    <a:moveTo>
                      <a:pt x="962153" y="141"/>
                    </a:moveTo>
                    <a:lnTo>
                      <a:pt x="962695" y="11456"/>
                    </a:lnTo>
                    <a:lnTo>
                      <a:pt x="967669" y="17466"/>
                    </a:lnTo>
                    <a:lnTo>
                      <a:pt x="969319" y="25763"/>
                    </a:lnTo>
                    <a:lnTo>
                      <a:pt x="974764" y="30525"/>
                    </a:lnTo>
                    <a:lnTo>
                      <a:pt x="974764" y="34673"/>
                    </a:lnTo>
                    <a:lnTo>
                      <a:pt x="980775" y="34673"/>
                    </a:lnTo>
                    <a:lnTo>
                      <a:pt x="992796" y="47166"/>
                    </a:lnTo>
                    <a:lnTo>
                      <a:pt x="999419" y="48957"/>
                    </a:lnTo>
                    <a:lnTo>
                      <a:pt x="1000527" y="56689"/>
                    </a:lnTo>
                    <a:lnTo>
                      <a:pt x="1009838" y="59046"/>
                    </a:lnTo>
                    <a:lnTo>
                      <a:pt x="1008659" y="63807"/>
                    </a:lnTo>
                    <a:lnTo>
                      <a:pt x="1003262" y="60908"/>
                    </a:lnTo>
                    <a:lnTo>
                      <a:pt x="998288" y="63336"/>
                    </a:lnTo>
                    <a:lnTo>
                      <a:pt x="997180" y="78799"/>
                    </a:lnTo>
                    <a:lnTo>
                      <a:pt x="1000504" y="95511"/>
                    </a:lnTo>
                    <a:lnTo>
                      <a:pt x="993314" y="106141"/>
                    </a:lnTo>
                    <a:lnTo>
                      <a:pt x="995530" y="112765"/>
                    </a:lnTo>
                    <a:lnTo>
                      <a:pt x="991735" y="116913"/>
                    </a:lnTo>
                    <a:lnTo>
                      <a:pt x="991735" y="121675"/>
                    </a:lnTo>
                    <a:lnTo>
                      <a:pt x="994988" y="124645"/>
                    </a:lnTo>
                    <a:lnTo>
                      <a:pt x="981859" y="130584"/>
                    </a:lnTo>
                    <a:lnTo>
                      <a:pt x="986832" y="135982"/>
                    </a:lnTo>
                    <a:lnTo>
                      <a:pt x="982425" y="139494"/>
                    </a:lnTo>
                    <a:lnTo>
                      <a:pt x="982425" y="144256"/>
                    </a:lnTo>
                    <a:lnTo>
                      <a:pt x="993880" y="151987"/>
                    </a:lnTo>
                    <a:lnTo>
                      <a:pt x="995530" y="157927"/>
                    </a:lnTo>
                    <a:lnTo>
                      <a:pt x="985182" y="147839"/>
                    </a:lnTo>
                    <a:lnTo>
                      <a:pt x="980209" y="149017"/>
                    </a:lnTo>
                    <a:lnTo>
                      <a:pt x="976414" y="154344"/>
                    </a:lnTo>
                    <a:lnTo>
                      <a:pt x="978559" y="160968"/>
                    </a:lnTo>
                    <a:lnTo>
                      <a:pt x="989543" y="168699"/>
                    </a:lnTo>
                    <a:lnTo>
                      <a:pt x="1002177" y="188923"/>
                    </a:lnTo>
                    <a:lnTo>
                      <a:pt x="1000527" y="200190"/>
                    </a:lnTo>
                    <a:lnTo>
                      <a:pt x="992796" y="217444"/>
                    </a:lnTo>
                    <a:lnTo>
                      <a:pt x="1000527" y="240638"/>
                    </a:lnTo>
                    <a:lnTo>
                      <a:pt x="999419" y="266190"/>
                    </a:lnTo>
                    <a:lnTo>
                      <a:pt x="995554" y="280474"/>
                    </a:lnTo>
                    <a:lnTo>
                      <a:pt x="1002743" y="306025"/>
                    </a:lnTo>
                    <a:lnTo>
                      <a:pt x="999419" y="308995"/>
                    </a:lnTo>
                    <a:lnTo>
                      <a:pt x="998312" y="323845"/>
                    </a:lnTo>
                    <a:lnTo>
                      <a:pt x="994988" y="334546"/>
                    </a:lnTo>
                    <a:lnTo>
                      <a:pt x="988977" y="341735"/>
                    </a:lnTo>
                    <a:lnTo>
                      <a:pt x="986832" y="353615"/>
                    </a:lnTo>
                    <a:lnTo>
                      <a:pt x="984075" y="354157"/>
                    </a:lnTo>
                    <a:lnTo>
                      <a:pt x="982425" y="361889"/>
                    </a:lnTo>
                    <a:lnTo>
                      <a:pt x="976980" y="360710"/>
                    </a:lnTo>
                    <a:lnTo>
                      <a:pt x="974222" y="363680"/>
                    </a:lnTo>
                    <a:lnTo>
                      <a:pt x="985206" y="385012"/>
                    </a:lnTo>
                    <a:lnTo>
                      <a:pt x="992796" y="428454"/>
                    </a:lnTo>
                    <a:lnTo>
                      <a:pt x="997769" y="437976"/>
                    </a:lnTo>
                    <a:lnTo>
                      <a:pt x="1016414" y="457588"/>
                    </a:lnTo>
                    <a:lnTo>
                      <a:pt x="1012006" y="473616"/>
                    </a:lnTo>
                    <a:lnTo>
                      <a:pt x="1008141" y="476516"/>
                    </a:lnTo>
                    <a:lnTo>
                      <a:pt x="1005454" y="500888"/>
                    </a:lnTo>
                    <a:lnTo>
                      <a:pt x="996685" y="511519"/>
                    </a:lnTo>
                    <a:lnTo>
                      <a:pt x="984122" y="515102"/>
                    </a:lnTo>
                    <a:lnTo>
                      <a:pt x="970993" y="537683"/>
                    </a:lnTo>
                    <a:lnTo>
                      <a:pt x="963261" y="534784"/>
                    </a:lnTo>
                    <a:lnTo>
                      <a:pt x="958358" y="541266"/>
                    </a:lnTo>
                    <a:lnTo>
                      <a:pt x="952348" y="540653"/>
                    </a:lnTo>
                    <a:lnTo>
                      <a:pt x="930521" y="560806"/>
                    </a:lnTo>
                    <a:lnTo>
                      <a:pt x="925005" y="570965"/>
                    </a:lnTo>
                    <a:lnTo>
                      <a:pt x="923897" y="579875"/>
                    </a:lnTo>
                    <a:lnTo>
                      <a:pt x="938676" y="583387"/>
                    </a:lnTo>
                    <a:lnTo>
                      <a:pt x="944192" y="578697"/>
                    </a:lnTo>
                    <a:lnTo>
                      <a:pt x="950745" y="585745"/>
                    </a:lnTo>
                    <a:lnTo>
                      <a:pt x="944734" y="603564"/>
                    </a:lnTo>
                    <a:lnTo>
                      <a:pt x="927197" y="624967"/>
                    </a:lnTo>
                    <a:lnTo>
                      <a:pt x="924982" y="635126"/>
                    </a:lnTo>
                    <a:lnTo>
                      <a:pt x="916213" y="646393"/>
                    </a:lnTo>
                    <a:lnTo>
                      <a:pt x="903650" y="671331"/>
                    </a:lnTo>
                    <a:lnTo>
                      <a:pt x="909095" y="678450"/>
                    </a:lnTo>
                    <a:lnTo>
                      <a:pt x="905842" y="679063"/>
                    </a:lnTo>
                    <a:lnTo>
                      <a:pt x="900397" y="673665"/>
                    </a:lnTo>
                    <a:lnTo>
                      <a:pt x="897073" y="680218"/>
                    </a:lnTo>
                    <a:lnTo>
                      <a:pt x="903626" y="686700"/>
                    </a:lnTo>
                    <a:lnTo>
                      <a:pt x="895965" y="682551"/>
                    </a:lnTo>
                    <a:lnTo>
                      <a:pt x="883873" y="703271"/>
                    </a:lnTo>
                    <a:lnTo>
                      <a:pt x="888281" y="708668"/>
                    </a:lnTo>
                    <a:lnTo>
                      <a:pt x="887173" y="711638"/>
                    </a:lnTo>
                    <a:lnTo>
                      <a:pt x="883850" y="712251"/>
                    </a:lnTo>
                    <a:lnTo>
                      <a:pt x="882271" y="708032"/>
                    </a:lnTo>
                    <a:lnTo>
                      <a:pt x="875647" y="706241"/>
                    </a:lnTo>
                    <a:lnTo>
                      <a:pt x="873502" y="710389"/>
                    </a:lnTo>
                    <a:lnTo>
                      <a:pt x="875647" y="716942"/>
                    </a:lnTo>
                    <a:lnTo>
                      <a:pt x="869707" y="723990"/>
                    </a:lnTo>
                    <a:lnTo>
                      <a:pt x="864734" y="723990"/>
                    </a:lnTo>
                    <a:lnTo>
                      <a:pt x="841257" y="756730"/>
                    </a:lnTo>
                    <a:lnTo>
                      <a:pt x="838499" y="756730"/>
                    </a:lnTo>
                    <a:lnTo>
                      <a:pt x="828693" y="775658"/>
                    </a:lnTo>
                    <a:lnTo>
                      <a:pt x="819854" y="784568"/>
                    </a:lnTo>
                    <a:lnTo>
                      <a:pt x="814456" y="785817"/>
                    </a:lnTo>
                    <a:lnTo>
                      <a:pt x="792016" y="802458"/>
                    </a:lnTo>
                    <a:lnTo>
                      <a:pt x="782682" y="816130"/>
                    </a:lnTo>
                    <a:lnTo>
                      <a:pt x="769553" y="854668"/>
                    </a:lnTo>
                    <a:lnTo>
                      <a:pt x="746618" y="895069"/>
                    </a:lnTo>
                    <a:lnTo>
                      <a:pt x="742210" y="937120"/>
                    </a:lnTo>
                    <a:lnTo>
                      <a:pt x="725781" y="966820"/>
                    </a:lnTo>
                    <a:lnTo>
                      <a:pt x="726323" y="1009508"/>
                    </a:lnTo>
                    <a:lnTo>
                      <a:pt x="723565" y="1020138"/>
                    </a:lnTo>
                    <a:lnTo>
                      <a:pt x="718663" y="1033810"/>
                    </a:lnTo>
                    <a:lnTo>
                      <a:pt x="706641" y="1049838"/>
                    </a:lnTo>
                    <a:lnTo>
                      <a:pt x="700631" y="1062826"/>
                    </a:lnTo>
                    <a:lnTo>
                      <a:pt x="681444" y="1086586"/>
                    </a:lnTo>
                    <a:lnTo>
                      <a:pt x="664048" y="1121589"/>
                    </a:lnTo>
                    <a:lnTo>
                      <a:pt x="660725" y="1142921"/>
                    </a:lnTo>
                    <a:lnTo>
                      <a:pt x="645946" y="1182638"/>
                    </a:lnTo>
                    <a:lnTo>
                      <a:pt x="644295" y="1201000"/>
                    </a:lnTo>
                    <a:lnTo>
                      <a:pt x="631732" y="1239468"/>
                    </a:lnTo>
                    <a:lnTo>
                      <a:pt x="624001" y="1246587"/>
                    </a:lnTo>
                    <a:lnTo>
                      <a:pt x="619169" y="1247836"/>
                    </a:lnTo>
                    <a:lnTo>
                      <a:pt x="619169" y="1244725"/>
                    </a:lnTo>
                    <a:lnTo>
                      <a:pt x="611979" y="1246516"/>
                    </a:lnTo>
                    <a:lnTo>
                      <a:pt x="599958" y="1271384"/>
                    </a:lnTo>
                    <a:lnTo>
                      <a:pt x="586829" y="1274967"/>
                    </a:lnTo>
                    <a:lnTo>
                      <a:pt x="574737" y="1274354"/>
                    </a:lnTo>
                    <a:lnTo>
                      <a:pt x="562645" y="1280836"/>
                    </a:lnTo>
                    <a:lnTo>
                      <a:pt x="551189" y="1282015"/>
                    </a:lnTo>
                    <a:lnTo>
                      <a:pt x="552839" y="1273175"/>
                    </a:lnTo>
                    <a:lnTo>
                      <a:pt x="549516" y="1264336"/>
                    </a:lnTo>
                    <a:lnTo>
                      <a:pt x="548974" y="1268485"/>
                    </a:lnTo>
                    <a:lnTo>
                      <a:pt x="546216" y="1269098"/>
                    </a:lnTo>
                    <a:lnTo>
                      <a:pt x="548974" y="1281449"/>
                    </a:lnTo>
                    <a:lnTo>
                      <a:pt x="541926" y="1281449"/>
                    </a:lnTo>
                    <a:lnTo>
                      <a:pt x="540205" y="1277937"/>
                    </a:lnTo>
                    <a:lnTo>
                      <a:pt x="533087" y="1282085"/>
                    </a:lnTo>
                    <a:lnTo>
                      <a:pt x="533087" y="1295144"/>
                    </a:lnTo>
                    <a:lnTo>
                      <a:pt x="518307" y="1333612"/>
                    </a:lnTo>
                    <a:lnTo>
                      <a:pt x="519957" y="1351974"/>
                    </a:lnTo>
                    <a:lnTo>
                      <a:pt x="517200" y="1354944"/>
                    </a:lnTo>
                    <a:lnTo>
                      <a:pt x="521607" y="1370336"/>
                    </a:lnTo>
                    <a:lnTo>
                      <a:pt x="518850" y="1370949"/>
                    </a:lnTo>
                    <a:lnTo>
                      <a:pt x="512839" y="1370949"/>
                    </a:lnTo>
                    <a:lnTo>
                      <a:pt x="514489" y="1384549"/>
                    </a:lnTo>
                    <a:lnTo>
                      <a:pt x="511731" y="1385799"/>
                    </a:lnTo>
                    <a:lnTo>
                      <a:pt x="512273" y="1395250"/>
                    </a:lnTo>
                    <a:lnTo>
                      <a:pt x="504047" y="1400012"/>
                    </a:lnTo>
                    <a:lnTo>
                      <a:pt x="493133" y="1400012"/>
                    </a:lnTo>
                    <a:lnTo>
                      <a:pt x="489810" y="1402440"/>
                    </a:lnTo>
                    <a:lnTo>
                      <a:pt x="485944" y="1410100"/>
                    </a:lnTo>
                    <a:lnTo>
                      <a:pt x="480499" y="1410713"/>
                    </a:lnTo>
                    <a:lnTo>
                      <a:pt x="470081" y="1419010"/>
                    </a:lnTo>
                    <a:lnTo>
                      <a:pt x="465720" y="1427850"/>
                    </a:lnTo>
                    <a:lnTo>
                      <a:pt x="445496" y="1448003"/>
                    </a:lnTo>
                    <a:lnTo>
                      <a:pt x="438448" y="1449794"/>
                    </a:lnTo>
                    <a:lnTo>
                      <a:pt x="431259" y="1449794"/>
                    </a:lnTo>
                    <a:lnTo>
                      <a:pt x="430717" y="1447437"/>
                    </a:lnTo>
                    <a:lnTo>
                      <a:pt x="438448" y="1443289"/>
                    </a:lnTo>
                    <a:lnTo>
                      <a:pt x="442738" y="1411868"/>
                    </a:lnTo>
                    <a:lnTo>
                      <a:pt x="437340" y="1401238"/>
                    </a:lnTo>
                    <a:lnTo>
                      <a:pt x="427959" y="1395911"/>
                    </a:lnTo>
                    <a:lnTo>
                      <a:pt x="426922" y="1369888"/>
                    </a:lnTo>
                    <a:lnTo>
                      <a:pt x="419803" y="1365740"/>
                    </a:lnTo>
                    <a:lnTo>
                      <a:pt x="417045" y="1356900"/>
                    </a:lnTo>
                    <a:lnTo>
                      <a:pt x="420369" y="1347990"/>
                    </a:lnTo>
                    <a:lnTo>
                      <a:pt x="419827" y="1333140"/>
                    </a:lnTo>
                    <a:lnTo>
                      <a:pt x="426945" y="1328379"/>
                    </a:lnTo>
                    <a:lnTo>
                      <a:pt x="437930" y="1331962"/>
                    </a:lnTo>
                    <a:lnTo>
                      <a:pt x="435714" y="1336110"/>
                    </a:lnTo>
                    <a:lnTo>
                      <a:pt x="436751" y="1343842"/>
                    </a:lnTo>
                    <a:lnTo>
                      <a:pt x="447169" y="1347354"/>
                    </a:lnTo>
                    <a:lnTo>
                      <a:pt x="448277" y="1353836"/>
                    </a:lnTo>
                    <a:lnTo>
                      <a:pt x="454830" y="1355698"/>
                    </a:lnTo>
                    <a:lnTo>
                      <a:pt x="451035" y="1326069"/>
                    </a:lnTo>
                    <a:lnTo>
                      <a:pt x="461949" y="1321920"/>
                    </a:lnTo>
                    <a:lnTo>
                      <a:pt x="459733" y="1334908"/>
                    </a:lnTo>
                    <a:lnTo>
                      <a:pt x="454830" y="1338491"/>
                    </a:lnTo>
                    <a:lnTo>
                      <a:pt x="455938" y="1346152"/>
                    </a:lnTo>
                    <a:lnTo>
                      <a:pt x="459262" y="1343253"/>
                    </a:lnTo>
                    <a:lnTo>
                      <a:pt x="461949" y="1331938"/>
                    </a:lnTo>
                    <a:lnTo>
                      <a:pt x="473475" y="1321920"/>
                    </a:lnTo>
                    <a:lnTo>
                      <a:pt x="477270" y="1313553"/>
                    </a:lnTo>
                    <a:lnTo>
                      <a:pt x="474512" y="1307071"/>
                    </a:lnTo>
                    <a:lnTo>
                      <a:pt x="476799" y="1302309"/>
                    </a:lnTo>
                    <a:lnTo>
                      <a:pt x="474512" y="1294012"/>
                    </a:lnTo>
                    <a:lnTo>
                      <a:pt x="479486" y="1272680"/>
                    </a:lnTo>
                    <a:lnTo>
                      <a:pt x="474512" y="1267353"/>
                    </a:lnTo>
                    <a:lnTo>
                      <a:pt x="469609" y="1272114"/>
                    </a:lnTo>
                    <a:lnTo>
                      <a:pt x="470717" y="1283429"/>
                    </a:lnTo>
                    <a:lnTo>
                      <a:pt x="466356" y="1281567"/>
                    </a:lnTo>
                    <a:lnTo>
                      <a:pt x="468006" y="1300565"/>
                    </a:lnTo>
                    <a:lnTo>
                      <a:pt x="464683" y="1300565"/>
                    </a:lnTo>
                    <a:lnTo>
                      <a:pt x="460817" y="1294625"/>
                    </a:lnTo>
                    <a:lnTo>
                      <a:pt x="461925" y="1303464"/>
                    </a:lnTo>
                    <a:lnTo>
                      <a:pt x="465791" y="1309404"/>
                    </a:lnTo>
                    <a:lnTo>
                      <a:pt x="463575" y="1316523"/>
                    </a:lnTo>
                    <a:lnTo>
                      <a:pt x="449338" y="1324254"/>
                    </a:lnTo>
                    <a:lnTo>
                      <a:pt x="449338" y="1307684"/>
                    </a:lnTo>
                    <a:lnTo>
                      <a:pt x="454783" y="1294083"/>
                    </a:lnTo>
                    <a:lnTo>
                      <a:pt x="456999" y="1266811"/>
                    </a:lnTo>
                    <a:lnTo>
                      <a:pt x="453204" y="1263912"/>
                    </a:lnTo>
                    <a:lnTo>
                      <a:pt x="455891" y="1259150"/>
                    </a:lnTo>
                    <a:lnTo>
                      <a:pt x="452638" y="1256793"/>
                    </a:lnTo>
                    <a:lnTo>
                      <a:pt x="452096" y="1250311"/>
                    </a:lnTo>
                    <a:lnTo>
                      <a:pt x="459214" y="1246729"/>
                    </a:lnTo>
                    <a:lnTo>
                      <a:pt x="459709" y="1236640"/>
                    </a:lnTo>
                    <a:lnTo>
                      <a:pt x="454264" y="1236098"/>
                    </a:lnTo>
                    <a:lnTo>
                      <a:pt x="452119" y="1244395"/>
                    </a:lnTo>
                    <a:lnTo>
                      <a:pt x="448254" y="1243782"/>
                    </a:lnTo>
                    <a:lnTo>
                      <a:pt x="436727" y="1274590"/>
                    </a:lnTo>
                    <a:lnTo>
                      <a:pt x="432367" y="1273411"/>
                    </a:lnTo>
                    <a:lnTo>
                      <a:pt x="436727" y="1278809"/>
                    </a:lnTo>
                    <a:lnTo>
                      <a:pt x="441701" y="1278125"/>
                    </a:lnTo>
                    <a:lnTo>
                      <a:pt x="443917" y="1285315"/>
                    </a:lnTo>
                    <a:lnTo>
                      <a:pt x="449362" y="1288214"/>
                    </a:lnTo>
                    <a:lnTo>
                      <a:pt x="449362" y="1290571"/>
                    </a:lnTo>
                    <a:lnTo>
                      <a:pt x="441701" y="1288214"/>
                    </a:lnTo>
                    <a:lnTo>
                      <a:pt x="447146" y="1296558"/>
                    </a:lnTo>
                    <a:lnTo>
                      <a:pt x="439485" y="1294130"/>
                    </a:lnTo>
                    <a:lnTo>
                      <a:pt x="437906" y="1297713"/>
                    </a:lnTo>
                    <a:lnTo>
                      <a:pt x="433498" y="1297100"/>
                    </a:lnTo>
                    <a:lnTo>
                      <a:pt x="430740" y="1287082"/>
                    </a:lnTo>
                    <a:lnTo>
                      <a:pt x="418719" y="1270512"/>
                    </a:lnTo>
                    <a:lnTo>
                      <a:pt x="421406" y="1266363"/>
                    </a:lnTo>
                    <a:lnTo>
                      <a:pt x="418153" y="1266363"/>
                    </a:lnTo>
                    <a:lnTo>
                      <a:pt x="417045" y="1263393"/>
                    </a:lnTo>
                    <a:lnTo>
                      <a:pt x="410493" y="1266905"/>
                    </a:lnTo>
                    <a:lnTo>
                      <a:pt x="412638" y="1275886"/>
                    </a:lnTo>
                    <a:lnTo>
                      <a:pt x="406627" y="1276994"/>
                    </a:lnTo>
                    <a:lnTo>
                      <a:pt x="398966" y="1263464"/>
                    </a:lnTo>
                    <a:lnTo>
                      <a:pt x="400074" y="1275344"/>
                    </a:lnTo>
                    <a:lnTo>
                      <a:pt x="392956" y="1269404"/>
                    </a:lnTo>
                    <a:lnTo>
                      <a:pt x="393498" y="1264643"/>
                    </a:lnTo>
                    <a:lnTo>
                      <a:pt x="388595" y="1261130"/>
                    </a:lnTo>
                    <a:lnTo>
                      <a:pt x="385837" y="1267613"/>
                    </a:lnTo>
                    <a:lnTo>
                      <a:pt x="381477" y="1264643"/>
                    </a:lnTo>
                    <a:lnTo>
                      <a:pt x="383622" y="1274731"/>
                    </a:lnTo>
                    <a:lnTo>
                      <a:pt x="378719" y="1275910"/>
                    </a:lnTo>
                    <a:lnTo>
                      <a:pt x="367734" y="1262309"/>
                    </a:lnTo>
                    <a:lnTo>
                      <a:pt x="368842" y="1253470"/>
                    </a:lnTo>
                    <a:lnTo>
                      <a:pt x="362290" y="1251113"/>
                    </a:lnTo>
                    <a:lnTo>
                      <a:pt x="361182" y="1248143"/>
                    </a:lnTo>
                    <a:lnTo>
                      <a:pt x="354629" y="1252904"/>
                    </a:lnTo>
                    <a:lnTo>
                      <a:pt x="350763" y="1261201"/>
                    </a:lnTo>
                    <a:lnTo>
                      <a:pt x="352979" y="1261814"/>
                    </a:lnTo>
                    <a:lnTo>
                      <a:pt x="350763" y="1275485"/>
                    </a:lnTo>
                    <a:lnTo>
                      <a:pt x="342065" y="1283782"/>
                    </a:lnTo>
                    <a:lnTo>
                      <a:pt x="343645" y="1293800"/>
                    </a:lnTo>
                    <a:lnTo>
                      <a:pt x="340392" y="1295662"/>
                    </a:lnTo>
                    <a:lnTo>
                      <a:pt x="338742" y="1289110"/>
                    </a:lnTo>
                    <a:lnTo>
                      <a:pt x="334876" y="1288497"/>
                    </a:lnTo>
                    <a:lnTo>
                      <a:pt x="335418" y="1278479"/>
                    </a:lnTo>
                    <a:lnTo>
                      <a:pt x="340934" y="1271997"/>
                    </a:lnTo>
                    <a:lnTo>
                      <a:pt x="344800" y="1275509"/>
                    </a:lnTo>
                    <a:lnTo>
                      <a:pt x="348524" y="1258373"/>
                    </a:lnTo>
                    <a:lnTo>
                      <a:pt x="355147" y="1247671"/>
                    </a:lnTo>
                    <a:lnTo>
                      <a:pt x="354605" y="1238832"/>
                    </a:lnTo>
                    <a:lnTo>
                      <a:pt x="357929" y="1231714"/>
                    </a:lnTo>
                    <a:lnTo>
                      <a:pt x="354063" y="1226316"/>
                    </a:lnTo>
                    <a:lnTo>
                      <a:pt x="353521" y="1207954"/>
                    </a:lnTo>
                    <a:lnTo>
                      <a:pt x="350197" y="1202014"/>
                    </a:lnTo>
                    <a:lnTo>
                      <a:pt x="342042" y="1206846"/>
                    </a:lnTo>
                    <a:lnTo>
                      <a:pt x="348524" y="1219268"/>
                    </a:lnTo>
                    <a:lnTo>
                      <a:pt x="349066" y="1225750"/>
                    </a:lnTo>
                    <a:lnTo>
                      <a:pt x="346921" y="1228720"/>
                    </a:lnTo>
                    <a:lnTo>
                      <a:pt x="343598" y="1222238"/>
                    </a:lnTo>
                    <a:lnTo>
                      <a:pt x="338695" y="1220517"/>
                    </a:lnTo>
                    <a:lnTo>
                      <a:pt x="338153" y="1217547"/>
                    </a:lnTo>
                    <a:lnTo>
                      <a:pt x="335395" y="1218160"/>
                    </a:lnTo>
                    <a:lnTo>
                      <a:pt x="337610" y="1231761"/>
                    </a:lnTo>
                    <a:lnTo>
                      <a:pt x="339260" y="1234118"/>
                    </a:lnTo>
                    <a:lnTo>
                      <a:pt x="336503" y="1234731"/>
                    </a:lnTo>
                    <a:lnTo>
                      <a:pt x="334287" y="1255992"/>
                    </a:lnTo>
                    <a:lnTo>
                      <a:pt x="320616" y="1267306"/>
                    </a:lnTo>
                    <a:lnTo>
                      <a:pt x="318400" y="1267306"/>
                    </a:lnTo>
                    <a:lnTo>
                      <a:pt x="320616" y="1262474"/>
                    </a:lnTo>
                    <a:lnTo>
                      <a:pt x="319508" y="1251278"/>
                    </a:lnTo>
                    <a:lnTo>
                      <a:pt x="312460" y="1240576"/>
                    </a:lnTo>
                    <a:lnTo>
                      <a:pt x="305271" y="1240576"/>
                    </a:lnTo>
                    <a:lnTo>
                      <a:pt x="288983" y="1248237"/>
                    </a:lnTo>
                    <a:lnTo>
                      <a:pt x="286225" y="1253635"/>
                    </a:lnTo>
                    <a:lnTo>
                      <a:pt x="287262" y="1262003"/>
                    </a:lnTo>
                    <a:lnTo>
                      <a:pt x="272483" y="1252551"/>
                    </a:lnTo>
                    <a:lnTo>
                      <a:pt x="255559" y="1254342"/>
                    </a:lnTo>
                    <a:lnTo>
                      <a:pt x="249548" y="1257925"/>
                    </a:lnTo>
                    <a:lnTo>
                      <a:pt x="245753" y="1267943"/>
                    </a:lnTo>
                    <a:lnTo>
                      <a:pt x="241322" y="1268555"/>
                    </a:lnTo>
                    <a:lnTo>
                      <a:pt x="234769" y="1275037"/>
                    </a:lnTo>
                    <a:lnTo>
                      <a:pt x="224893" y="1270889"/>
                    </a:lnTo>
                    <a:lnTo>
                      <a:pt x="224893" y="1262592"/>
                    </a:lnTo>
                    <a:lnTo>
                      <a:pt x="221027" y="1258373"/>
                    </a:lnTo>
                    <a:lnTo>
                      <a:pt x="216667" y="1267283"/>
                    </a:lnTo>
                    <a:lnTo>
                      <a:pt x="211764" y="1266104"/>
                    </a:lnTo>
                    <a:lnTo>
                      <a:pt x="210656" y="1269074"/>
                    </a:lnTo>
                    <a:lnTo>
                      <a:pt x="213979" y="1274401"/>
                    </a:lnTo>
                    <a:lnTo>
                      <a:pt x="218340" y="1273223"/>
                    </a:lnTo>
                    <a:lnTo>
                      <a:pt x="218882" y="1276122"/>
                    </a:lnTo>
                    <a:lnTo>
                      <a:pt x="206790" y="1281519"/>
                    </a:lnTo>
                    <a:lnTo>
                      <a:pt x="206248" y="1287459"/>
                    </a:lnTo>
                    <a:lnTo>
                      <a:pt x="202453" y="1288001"/>
                    </a:lnTo>
                    <a:lnTo>
                      <a:pt x="200874" y="1292834"/>
                    </a:lnTo>
                    <a:lnTo>
                      <a:pt x="200874" y="1294625"/>
                    </a:lnTo>
                    <a:lnTo>
                      <a:pt x="211787" y="1294625"/>
                    </a:lnTo>
                    <a:lnTo>
                      <a:pt x="212329" y="1298774"/>
                    </a:lnTo>
                    <a:lnTo>
                      <a:pt x="206814" y="1304172"/>
                    </a:lnTo>
                    <a:lnTo>
                      <a:pt x="206814" y="1309499"/>
                    </a:lnTo>
                    <a:lnTo>
                      <a:pt x="209030" y="1310111"/>
                    </a:lnTo>
                    <a:lnTo>
                      <a:pt x="208747" y="1316476"/>
                    </a:lnTo>
                    <a:lnTo>
                      <a:pt x="214545" y="1320624"/>
                    </a:lnTo>
                    <a:lnTo>
                      <a:pt x="226826" y="1327177"/>
                    </a:lnTo>
                    <a:lnTo>
                      <a:pt x="233237" y="1325315"/>
                    </a:lnTo>
                    <a:lnTo>
                      <a:pt x="242147" y="1332009"/>
                    </a:lnTo>
                    <a:lnTo>
                      <a:pt x="251340" y="1332905"/>
                    </a:lnTo>
                    <a:lnTo>
                      <a:pt x="268476" y="1330689"/>
                    </a:lnTo>
                    <a:lnTo>
                      <a:pt x="279319" y="1332834"/>
                    </a:lnTo>
                    <a:lnTo>
                      <a:pt x="300651" y="1323853"/>
                    </a:lnTo>
                    <a:lnTo>
                      <a:pt x="308311" y="1327507"/>
                    </a:lnTo>
                    <a:lnTo>
                      <a:pt x="313285" y="1335380"/>
                    </a:lnTo>
                    <a:lnTo>
                      <a:pt x="318683" y="1336346"/>
                    </a:lnTo>
                    <a:lnTo>
                      <a:pt x="331930" y="1327012"/>
                    </a:lnTo>
                    <a:lnTo>
                      <a:pt x="334287" y="1330194"/>
                    </a:lnTo>
                    <a:lnTo>
                      <a:pt x="331671" y="1334201"/>
                    </a:lnTo>
                    <a:lnTo>
                      <a:pt x="331953" y="1346977"/>
                    </a:lnTo>
                    <a:lnTo>
                      <a:pt x="351847" y="1353600"/>
                    </a:lnTo>
                    <a:lnTo>
                      <a:pt x="362902" y="1377973"/>
                    </a:lnTo>
                    <a:lnTo>
                      <a:pt x="376644" y="1372174"/>
                    </a:lnTo>
                    <a:lnTo>
                      <a:pt x="379332" y="1358975"/>
                    </a:lnTo>
                    <a:lnTo>
                      <a:pt x="382514" y="1357867"/>
                    </a:lnTo>
                    <a:lnTo>
                      <a:pt x="389279" y="1363948"/>
                    </a:lnTo>
                    <a:lnTo>
                      <a:pt x="392178" y="1373683"/>
                    </a:lnTo>
                    <a:lnTo>
                      <a:pt x="389962" y="1380236"/>
                    </a:lnTo>
                    <a:lnTo>
                      <a:pt x="376833" y="1391550"/>
                    </a:lnTo>
                    <a:lnTo>
                      <a:pt x="374287" y="1404538"/>
                    </a:lnTo>
                    <a:lnTo>
                      <a:pt x="366061" y="1420283"/>
                    </a:lnTo>
                    <a:lnTo>
                      <a:pt x="370139" y="1462122"/>
                    </a:lnTo>
                    <a:lnTo>
                      <a:pt x="367923" y="1489748"/>
                    </a:lnTo>
                    <a:lnTo>
                      <a:pt x="369785" y="1510042"/>
                    </a:lnTo>
                    <a:lnTo>
                      <a:pt x="356255" y="1529936"/>
                    </a:lnTo>
                    <a:lnTo>
                      <a:pt x="360121" y="1552588"/>
                    </a:lnTo>
                    <a:lnTo>
                      <a:pt x="366815" y="1559919"/>
                    </a:lnTo>
                    <a:lnTo>
                      <a:pt x="5586" y="1643408"/>
                    </a:lnTo>
                    <a:lnTo>
                      <a:pt x="5586" y="1643408"/>
                    </a:lnTo>
                    <a:lnTo>
                      <a:pt x="2687" y="1464621"/>
                    </a:lnTo>
                    <a:lnTo>
                      <a:pt x="0" y="514819"/>
                    </a:lnTo>
                    <a:lnTo>
                      <a:pt x="194957" y="514819"/>
                    </a:lnTo>
                    <a:lnTo>
                      <a:pt x="196419" y="262489"/>
                    </a:lnTo>
                    <a:lnTo>
                      <a:pt x="396892" y="319036"/>
                    </a:lnTo>
                    <a:lnTo>
                      <a:pt x="573323" y="378224"/>
                    </a:lnTo>
                    <a:lnTo>
                      <a:pt x="586923" y="385271"/>
                    </a:lnTo>
                    <a:lnTo>
                      <a:pt x="587607" y="239554"/>
                    </a:lnTo>
                    <a:lnTo>
                      <a:pt x="549893" y="199766"/>
                    </a:lnTo>
                    <a:lnTo>
                      <a:pt x="608444" y="174969"/>
                    </a:lnTo>
                    <a:lnTo>
                      <a:pt x="621502" y="165234"/>
                    </a:lnTo>
                    <a:lnTo>
                      <a:pt x="621502" y="165234"/>
                    </a:lnTo>
                    <a:lnTo>
                      <a:pt x="698839" y="134167"/>
                    </a:lnTo>
                    <a:lnTo>
                      <a:pt x="698839" y="134167"/>
                    </a:lnTo>
                    <a:lnTo>
                      <a:pt x="776106" y="106471"/>
                    </a:lnTo>
                    <a:lnTo>
                      <a:pt x="835552" y="80378"/>
                    </a:lnTo>
                    <a:lnTo>
                      <a:pt x="820985" y="30595"/>
                    </a:lnTo>
                    <a:lnTo>
                      <a:pt x="844533" y="23076"/>
                    </a:lnTo>
                    <a:lnTo>
                      <a:pt x="844533" y="23076"/>
                    </a:lnTo>
                    <a:lnTo>
                      <a:pt x="898605" y="5822"/>
                    </a:lnTo>
                    <a:lnTo>
                      <a:pt x="961517" y="495"/>
                    </a:lnTo>
                    <a:lnTo>
                      <a:pt x="962012" y="495"/>
                    </a:lnTo>
                    <a:lnTo>
                      <a:pt x="962012" y="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31B24CB-BE5B-386D-798F-A15E89CAF9B6}"/>
                  </a:ext>
                </a:extLst>
              </p:cNvPr>
              <p:cNvSpPr/>
              <p:nvPr/>
            </p:nvSpPr>
            <p:spPr>
              <a:xfrm>
                <a:off x="6387944" y="3233364"/>
                <a:ext cx="289643" cy="621619"/>
              </a:xfrm>
              <a:custGeom>
                <a:avLst/>
                <a:gdLst>
                  <a:gd name="connsiteX0" fmla="*/ 288465 w 289643"/>
                  <a:gd name="connsiteY0" fmla="*/ 58881 h 621619"/>
                  <a:gd name="connsiteX1" fmla="*/ 289007 w 289643"/>
                  <a:gd name="connsiteY1" fmla="*/ 68993 h 621619"/>
                  <a:gd name="connsiteX2" fmla="*/ 285212 w 289643"/>
                  <a:gd name="connsiteY2" fmla="*/ 78563 h 621619"/>
                  <a:gd name="connsiteX3" fmla="*/ 279767 w 289643"/>
                  <a:gd name="connsiteY3" fmla="*/ 76182 h 621619"/>
                  <a:gd name="connsiteX4" fmla="*/ 268783 w 289643"/>
                  <a:gd name="connsiteY4" fmla="*/ 85752 h 621619"/>
                  <a:gd name="connsiteX5" fmla="*/ 261664 w 289643"/>
                  <a:gd name="connsiteY5" fmla="*/ 82758 h 621619"/>
                  <a:gd name="connsiteX6" fmla="*/ 248064 w 289643"/>
                  <a:gd name="connsiteY6" fmla="*/ 89901 h 621619"/>
                  <a:gd name="connsiteX7" fmla="*/ 231069 w 289643"/>
                  <a:gd name="connsiteY7" fmla="*/ 88722 h 621619"/>
                  <a:gd name="connsiteX8" fmla="*/ 221805 w 289643"/>
                  <a:gd name="connsiteY8" fmla="*/ 100083 h 621619"/>
                  <a:gd name="connsiteX9" fmla="*/ 226166 w 289643"/>
                  <a:gd name="connsiteY9" fmla="*/ 108475 h 621619"/>
                  <a:gd name="connsiteX10" fmla="*/ 206979 w 289643"/>
                  <a:gd name="connsiteY10" fmla="*/ 106683 h 621619"/>
                  <a:gd name="connsiteX11" fmla="*/ 199931 w 289643"/>
                  <a:gd name="connsiteY11" fmla="*/ 107862 h 621619"/>
                  <a:gd name="connsiteX12" fmla="*/ 198281 w 289643"/>
                  <a:gd name="connsiteY12" fmla="*/ 111445 h 621619"/>
                  <a:gd name="connsiteX13" fmla="*/ 192200 w 289643"/>
                  <a:gd name="connsiteY13" fmla="*/ 111445 h 621619"/>
                  <a:gd name="connsiteX14" fmla="*/ 187910 w 289643"/>
                  <a:gd name="connsiteY14" fmla="*/ 119223 h 621619"/>
                  <a:gd name="connsiteX15" fmla="*/ 180249 w 289643"/>
                  <a:gd name="connsiteY15" fmla="*/ 122170 h 621619"/>
                  <a:gd name="connsiteX16" fmla="*/ 178670 w 289643"/>
                  <a:gd name="connsiteY16" fmla="*/ 131763 h 621619"/>
                  <a:gd name="connsiteX17" fmla="*/ 173154 w 289643"/>
                  <a:gd name="connsiteY17" fmla="*/ 137114 h 621619"/>
                  <a:gd name="connsiteX18" fmla="*/ 172612 w 289643"/>
                  <a:gd name="connsiteY18" fmla="*/ 144256 h 621619"/>
                  <a:gd name="connsiteX19" fmla="*/ 176478 w 289643"/>
                  <a:gd name="connsiteY19" fmla="*/ 146094 h 621619"/>
                  <a:gd name="connsiteX20" fmla="*/ 175370 w 289643"/>
                  <a:gd name="connsiteY20" fmla="*/ 150266 h 621619"/>
                  <a:gd name="connsiteX21" fmla="*/ 177515 w 289643"/>
                  <a:gd name="connsiteY21" fmla="*/ 152647 h 621619"/>
                  <a:gd name="connsiteX22" fmla="*/ 174262 w 289643"/>
                  <a:gd name="connsiteY22" fmla="*/ 153849 h 621619"/>
                  <a:gd name="connsiteX23" fmla="*/ 170938 w 289643"/>
                  <a:gd name="connsiteY23" fmla="*/ 163372 h 621619"/>
                  <a:gd name="connsiteX24" fmla="*/ 173154 w 289643"/>
                  <a:gd name="connsiteY24" fmla="*/ 166955 h 621619"/>
                  <a:gd name="connsiteX25" fmla="*/ 167709 w 289643"/>
                  <a:gd name="connsiteY25" fmla="*/ 170514 h 621619"/>
                  <a:gd name="connsiteX26" fmla="*/ 170396 w 289643"/>
                  <a:gd name="connsiteY26" fmla="*/ 179495 h 621619"/>
                  <a:gd name="connsiteX27" fmla="*/ 175370 w 289643"/>
                  <a:gd name="connsiteY27" fmla="*/ 182465 h 621619"/>
                  <a:gd name="connsiteX28" fmla="*/ 172612 w 289643"/>
                  <a:gd name="connsiteY28" fmla="*/ 189607 h 621619"/>
                  <a:gd name="connsiteX29" fmla="*/ 175370 w 289643"/>
                  <a:gd name="connsiteY29" fmla="*/ 193237 h 621619"/>
                  <a:gd name="connsiteX30" fmla="*/ 184068 w 289643"/>
                  <a:gd name="connsiteY30" fmla="*/ 189607 h 621619"/>
                  <a:gd name="connsiteX31" fmla="*/ 192765 w 289643"/>
                  <a:gd name="connsiteY31" fmla="*/ 191398 h 621619"/>
                  <a:gd name="connsiteX32" fmla="*/ 187368 w 289643"/>
                  <a:gd name="connsiteY32" fmla="*/ 198587 h 621619"/>
                  <a:gd name="connsiteX33" fmla="*/ 186260 w 289643"/>
                  <a:gd name="connsiteY33" fmla="*/ 216501 h 621619"/>
                  <a:gd name="connsiteX34" fmla="*/ 179212 w 289643"/>
                  <a:gd name="connsiteY34" fmla="*/ 216501 h 621619"/>
                  <a:gd name="connsiteX35" fmla="*/ 175888 w 289643"/>
                  <a:gd name="connsiteY35" fmla="*/ 224280 h 621619"/>
                  <a:gd name="connsiteX36" fmla="*/ 174239 w 289643"/>
                  <a:gd name="connsiteY36" fmla="*/ 239743 h 621619"/>
                  <a:gd name="connsiteX37" fmla="*/ 165470 w 289643"/>
                  <a:gd name="connsiteY37" fmla="*/ 270173 h 621619"/>
                  <a:gd name="connsiteX38" fmla="*/ 161675 w 289643"/>
                  <a:gd name="connsiteY38" fmla="*/ 277952 h 621619"/>
                  <a:gd name="connsiteX39" fmla="*/ 155052 w 289643"/>
                  <a:gd name="connsiteY39" fmla="*/ 279790 h 621619"/>
                  <a:gd name="connsiteX40" fmla="*/ 146896 w 289643"/>
                  <a:gd name="connsiteY40" fmla="*/ 295253 h 621619"/>
                  <a:gd name="connsiteX41" fmla="*/ 146354 w 289643"/>
                  <a:gd name="connsiteY41" fmla="*/ 309584 h 621619"/>
                  <a:gd name="connsiteX42" fmla="*/ 149677 w 289643"/>
                  <a:gd name="connsiteY42" fmla="*/ 325094 h 621619"/>
                  <a:gd name="connsiteX43" fmla="*/ 161133 w 289643"/>
                  <a:gd name="connsiteY43" fmla="*/ 333438 h 621619"/>
                  <a:gd name="connsiteX44" fmla="*/ 166531 w 289643"/>
                  <a:gd name="connsiteY44" fmla="*/ 334051 h 621619"/>
                  <a:gd name="connsiteX45" fmla="*/ 169854 w 289643"/>
                  <a:gd name="connsiteY45" fmla="*/ 342372 h 621619"/>
                  <a:gd name="connsiteX46" fmla="*/ 176478 w 289643"/>
                  <a:gd name="connsiteY46" fmla="*/ 345955 h 621619"/>
                  <a:gd name="connsiteX47" fmla="*/ 177515 w 289643"/>
                  <a:gd name="connsiteY47" fmla="*/ 366815 h 621619"/>
                  <a:gd name="connsiteX48" fmla="*/ 183526 w 289643"/>
                  <a:gd name="connsiteY48" fmla="*/ 381759 h 621619"/>
                  <a:gd name="connsiteX49" fmla="*/ 197197 w 289643"/>
                  <a:gd name="connsiteY49" fmla="*/ 385318 h 621619"/>
                  <a:gd name="connsiteX50" fmla="*/ 199955 w 289643"/>
                  <a:gd name="connsiteY50" fmla="*/ 389538 h 621619"/>
                  <a:gd name="connsiteX51" fmla="*/ 207002 w 289643"/>
                  <a:gd name="connsiteY51" fmla="*/ 391895 h 621619"/>
                  <a:gd name="connsiteX52" fmla="*/ 230550 w 289643"/>
                  <a:gd name="connsiteY52" fmla="*/ 379355 h 621619"/>
                  <a:gd name="connsiteX53" fmla="*/ 241534 w 289643"/>
                  <a:gd name="connsiteY53" fmla="*/ 376409 h 621619"/>
                  <a:gd name="connsiteX54" fmla="*/ 266048 w 289643"/>
                  <a:gd name="connsiteY54" fmla="*/ 382961 h 621619"/>
                  <a:gd name="connsiteX55" fmla="*/ 260179 w 289643"/>
                  <a:gd name="connsiteY55" fmla="*/ 385318 h 621619"/>
                  <a:gd name="connsiteX56" fmla="*/ 245329 w 289643"/>
                  <a:gd name="connsiteY56" fmla="*/ 378200 h 621619"/>
                  <a:gd name="connsiteX57" fmla="*/ 234911 w 289643"/>
                  <a:gd name="connsiteY57" fmla="*/ 379331 h 621619"/>
                  <a:gd name="connsiteX58" fmla="*/ 209784 w 289643"/>
                  <a:gd name="connsiteY58" fmla="*/ 393074 h 621619"/>
                  <a:gd name="connsiteX59" fmla="*/ 216973 w 289643"/>
                  <a:gd name="connsiteY59" fmla="*/ 400357 h 621619"/>
                  <a:gd name="connsiteX60" fmla="*/ 144869 w 289643"/>
                  <a:gd name="connsiteY60" fmla="*/ 400357 h 621619"/>
                  <a:gd name="connsiteX61" fmla="*/ 170773 w 289643"/>
                  <a:gd name="connsiteY61" fmla="*/ 523493 h 621619"/>
                  <a:gd name="connsiteX62" fmla="*/ 184657 w 289643"/>
                  <a:gd name="connsiteY62" fmla="*/ 561136 h 621619"/>
                  <a:gd name="connsiteX63" fmla="*/ 91291 w 289643"/>
                  <a:gd name="connsiteY63" fmla="*/ 621620 h 621619"/>
                  <a:gd name="connsiteX64" fmla="*/ 91291 w 289643"/>
                  <a:gd name="connsiteY64" fmla="*/ 621620 h 621619"/>
                  <a:gd name="connsiteX65" fmla="*/ 21615 w 289643"/>
                  <a:gd name="connsiteY65" fmla="*/ 470151 h 621619"/>
                  <a:gd name="connsiteX66" fmla="*/ 15203 w 289643"/>
                  <a:gd name="connsiteY66" fmla="*/ 440145 h 621619"/>
                  <a:gd name="connsiteX67" fmla="*/ 13412 w 289643"/>
                  <a:gd name="connsiteY67" fmla="*/ 303479 h 621619"/>
                  <a:gd name="connsiteX68" fmla="*/ 23901 w 289643"/>
                  <a:gd name="connsiteY68" fmla="*/ 188640 h 621619"/>
                  <a:gd name="connsiteX69" fmla="*/ 23901 w 289643"/>
                  <a:gd name="connsiteY69" fmla="*/ 188640 h 621619"/>
                  <a:gd name="connsiteX70" fmla="*/ 0 w 289643"/>
                  <a:gd name="connsiteY70" fmla="*/ 65198 h 621619"/>
                  <a:gd name="connsiteX71" fmla="*/ 11951 w 289643"/>
                  <a:gd name="connsiteY71" fmla="*/ 65929 h 621619"/>
                  <a:gd name="connsiteX72" fmla="*/ 25976 w 289643"/>
                  <a:gd name="connsiteY72" fmla="*/ 62134 h 621619"/>
                  <a:gd name="connsiteX73" fmla="*/ 69629 w 289643"/>
                  <a:gd name="connsiteY73" fmla="*/ 19116 h 621619"/>
                  <a:gd name="connsiteX74" fmla="*/ 85728 w 289643"/>
                  <a:gd name="connsiteY74" fmla="*/ 15321 h 621619"/>
                  <a:gd name="connsiteX75" fmla="*/ 111751 w 289643"/>
                  <a:gd name="connsiteY75" fmla="*/ 0 h 621619"/>
                  <a:gd name="connsiteX76" fmla="*/ 181286 w 289643"/>
                  <a:gd name="connsiteY76" fmla="*/ 33707 h 621619"/>
                  <a:gd name="connsiteX77" fmla="*/ 243090 w 289643"/>
                  <a:gd name="connsiteY77" fmla="*/ 36818 h 621619"/>
                  <a:gd name="connsiteX78" fmla="*/ 289643 w 289643"/>
                  <a:gd name="connsiteY78" fmla="*/ 54143 h 621619"/>
                  <a:gd name="connsiteX79" fmla="*/ 289643 w 289643"/>
                  <a:gd name="connsiteY79" fmla="*/ 54143 h 621619"/>
                  <a:gd name="connsiteX80" fmla="*/ 288535 w 289643"/>
                  <a:gd name="connsiteY80" fmla="*/ 58904 h 6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643" h="621619">
                    <a:moveTo>
                      <a:pt x="288465" y="58881"/>
                    </a:moveTo>
                    <a:lnTo>
                      <a:pt x="289007" y="68993"/>
                    </a:lnTo>
                    <a:lnTo>
                      <a:pt x="285212" y="78563"/>
                    </a:lnTo>
                    <a:lnTo>
                      <a:pt x="279767" y="76182"/>
                    </a:lnTo>
                    <a:lnTo>
                      <a:pt x="268783" y="85752"/>
                    </a:lnTo>
                    <a:lnTo>
                      <a:pt x="261664" y="82758"/>
                    </a:lnTo>
                    <a:lnTo>
                      <a:pt x="248064" y="89901"/>
                    </a:lnTo>
                    <a:lnTo>
                      <a:pt x="231069" y="88722"/>
                    </a:lnTo>
                    <a:lnTo>
                      <a:pt x="221805" y="100083"/>
                    </a:lnTo>
                    <a:lnTo>
                      <a:pt x="226166" y="108475"/>
                    </a:lnTo>
                    <a:lnTo>
                      <a:pt x="206979" y="106683"/>
                    </a:lnTo>
                    <a:lnTo>
                      <a:pt x="199931" y="107862"/>
                    </a:lnTo>
                    <a:lnTo>
                      <a:pt x="198281" y="111445"/>
                    </a:lnTo>
                    <a:lnTo>
                      <a:pt x="192200" y="111445"/>
                    </a:lnTo>
                    <a:lnTo>
                      <a:pt x="187910" y="119223"/>
                    </a:lnTo>
                    <a:lnTo>
                      <a:pt x="180249" y="122170"/>
                    </a:lnTo>
                    <a:lnTo>
                      <a:pt x="178670" y="131763"/>
                    </a:lnTo>
                    <a:lnTo>
                      <a:pt x="173154" y="137114"/>
                    </a:lnTo>
                    <a:lnTo>
                      <a:pt x="172612" y="144256"/>
                    </a:lnTo>
                    <a:lnTo>
                      <a:pt x="176478" y="146094"/>
                    </a:lnTo>
                    <a:lnTo>
                      <a:pt x="175370" y="150266"/>
                    </a:lnTo>
                    <a:lnTo>
                      <a:pt x="177515" y="152647"/>
                    </a:lnTo>
                    <a:lnTo>
                      <a:pt x="174262" y="153849"/>
                    </a:lnTo>
                    <a:lnTo>
                      <a:pt x="170938" y="163372"/>
                    </a:lnTo>
                    <a:lnTo>
                      <a:pt x="173154" y="166955"/>
                    </a:lnTo>
                    <a:lnTo>
                      <a:pt x="167709" y="170514"/>
                    </a:lnTo>
                    <a:lnTo>
                      <a:pt x="170396" y="179495"/>
                    </a:lnTo>
                    <a:lnTo>
                      <a:pt x="175370" y="182465"/>
                    </a:lnTo>
                    <a:lnTo>
                      <a:pt x="172612" y="189607"/>
                    </a:lnTo>
                    <a:lnTo>
                      <a:pt x="175370" y="193237"/>
                    </a:lnTo>
                    <a:lnTo>
                      <a:pt x="184068" y="189607"/>
                    </a:lnTo>
                    <a:lnTo>
                      <a:pt x="192765" y="191398"/>
                    </a:lnTo>
                    <a:lnTo>
                      <a:pt x="187368" y="198587"/>
                    </a:lnTo>
                    <a:lnTo>
                      <a:pt x="186260" y="216501"/>
                    </a:lnTo>
                    <a:lnTo>
                      <a:pt x="179212" y="216501"/>
                    </a:lnTo>
                    <a:lnTo>
                      <a:pt x="175888" y="224280"/>
                    </a:lnTo>
                    <a:lnTo>
                      <a:pt x="174239" y="239743"/>
                    </a:lnTo>
                    <a:lnTo>
                      <a:pt x="165470" y="270173"/>
                    </a:lnTo>
                    <a:lnTo>
                      <a:pt x="161675" y="277952"/>
                    </a:lnTo>
                    <a:lnTo>
                      <a:pt x="155052" y="279790"/>
                    </a:lnTo>
                    <a:lnTo>
                      <a:pt x="146896" y="295253"/>
                    </a:lnTo>
                    <a:lnTo>
                      <a:pt x="146354" y="309584"/>
                    </a:lnTo>
                    <a:lnTo>
                      <a:pt x="149677" y="325094"/>
                    </a:lnTo>
                    <a:lnTo>
                      <a:pt x="161133" y="333438"/>
                    </a:lnTo>
                    <a:lnTo>
                      <a:pt x="166531" y="334051"/>
                    </a:lnTo>
                    <a:lnTo>
                      <a:pt x="169854" y="342372"/>
                    </a:lnTo>
                    <a:lnTo>
                      <a:pt x="176478" y="345955"/>
                    </a:lnTo>
                    <a:lnTo>
                      <a:pt x="177515" y="366815"/>
                    </a:lnTo>
                    <a:lnTo>
                      <a:pt x="183526" y="381759"/>
                    </a:lnTo>
                    <a:lnTo>
                      <a:pt x="197197" y="385318"/>
                    </a:lnTo>
                    <a:lnTo>
                      <a:pt x="199955" y="389538"/>
                    </a:lnTo>
                    <a:lnTo>
                      <a:pt x="207002" y="391895"/>
                    </a:lnTo>
                    <a:lnTo>
                      <a:pt x="230550" y="379355"/>
                    </a:lnTo>
                    <a:lnTo>
                      <a:pt x="241534" y="376409"/>
                    </a:lnTo>
                    <a:lnTo>
                      <a:pt x="266048" y="382961"/>
                    </a:lnTo>
                    <a:lnTo>
                      <a:pt x="260179" y="385318"/>
                    </a:lnTo>
                    <a:lnTo>
                      <a:pt x="245329" y="378200"/>
                    </a:lnTo>
                    <a:lnTo>
                      <a:pt x="234911" y="379331"/>
                    </a:lnTo>
                    <a:lnTo>
                      <a:pt x="209784" y="393074"/>
                    </a:lnTo>
                    <a:lnTo>
                      <a:pt x="216973" y="400357"/>
                    </a:lnTo>
                    <a:lnTo>
                      <a:pt x="144869" y="400357"/>
                    </a:lnTo>
                    <a:lnTo>
                      <a:pt x="170773" y="523493"/>
                    </a:lnTo>
                    <a:lnTo>
                      <a:pt x="184657" y="561136"/>
                    </a:lnTo>
                    <a:lnTo>
                      <a:pt x="91291" y="621620"/>
                    </a:lnTo>
                    <a:lnTo>
                      <a:pt x="91291" y="621620"/>
                    </a:lnTo>
                    <a:lnTo>
                      <a:pt x="21615" y="470151"/>
                    </a:lnTo>
                    <a:lnTo>
                      <a:pt x="15203" y="440145"/>
                    </a:lnTo>
                    <a:lnTo>
                      <a:pt x="13412" y="303479"/>
                    </a:lnTo>
                    <a:lnTo>
                      <a:pt x="23901" y="188640"/>
                    </a:lnTo>
                    <a:lnTo>
                      <a:pt x="23901" y="188640"/>
                    </a:lnTo>
                    <a:lnTo>
                      <a:pt x="0" y="65198"/>
                    </a:lnTo>
                    <a:lnTo>
                      <a:pt x="11951" y="65929"/>
                    </a:lnTo>
                    <a:lnTo>
                      <a:pt x="25976" y="62134"/>
                    </a:lnTo>
                    <a:lnTo>
                      <a:pt x="69629" y="19116"/>
                    </a:lnTo>
                    <a:lnTo>
                      <a:pt x="85728" y="15321"/>
                    </a:lnTo>
                    <a:lnTo>
                      <a:pt x="111751" y="0"/>
                    </a:lnTo>
                    <a:lnTo>
                      <a:pt x="181286" y="33707"/>
                    </a:lnTo>
                    <a:lnTo>
                      <a:pt x="243090" y="36818"/>
                    </a:lnTo>
                    <a:lnTo>
                      <a:pt x="289643" y="54143"/>
                    </a:lnTo>
                    <a:lnTo>
                      <a:pt x="289643" y="54143"/>
                    </a:lnTo>
                    <a:lnTo>
                      <a:pt x="288535" y="5890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35001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192CB2C-A547-3FE6-4746-6C7DAE9925E0}"/>
              </a:ext>
            </a:extLst>
          </p:cNvPr>
          <p:cNvGrpSpPr/>
          <p:nvPr/>
        </p:nvGrpSpPr>
        <p:grpSpPr>
          <a:xfrm>
            <a:off x="9905839" y="2890206"/>
            <a:ext cx="399468" cy="488441"/>
            <a:chOff x="10045802" y="3030028"/>
            <a:chExt cx="399468" cy="48844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2E747230-1D10-47EC-1679-C5D737861113}"/>
                </a:ext>
              </a:extLst>
            </p:cNvPr>
            <p:cNvGrpSpPr/>
            <p:nvPr/>
          </p:nvGrpSpPr>
          <p:grpSpPr>
            <a:xfrm>
              <a:off x="10068879" y="3030028"/>
              <a:ext cx="353314" cy="488441"/>
              <a:chOff x="9282103" y="3030028"/>
              <a:chExt cx="353314" cy="488441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FAE2E64-259F-80F7-B253-B19AD9294205}"/>
                  </a:ext>
                </a:extLst>
              </p:cNvPr>
              <p:cNvSpPr/>
              <p:nvPr/>
            </p:nvSpPr>
            <p:spPr>
              <a:xfrm rot="10800000">
                <a:off x="9282103" y="3030028"/>
                <a:ext cx="353313" cy="287185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D004A707-64B6-BF88-1AB1-7D78A03B1BAC}"/>
                  </a:ext>
                </a:extLst>
              </p:cNvPr>
              <p:cNvSpPr/>
              <p:nvPr/>
            </p:nvSpPr>
            <p:spPr>
              <a:xfrm rot="10800000">
                <a:off x="9282104" y="3317214"/>
                <a:ext cx="353313" cy="201255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49E9FD7-164E-F589-D71A-2B55BD135164}"/>
                </a:ext>
              </a:extLst>
            </p:cNvPr>
            <p:cNvSpPr txBox="1"/>
            <p:nvPr/>
          </p:nvSpPr>
          <p:spPr>
            <a:xfrm>
              <a:off x="10045802" y="3055689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01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C653018-A593-428A-86EE-FF06560978D8}"/>
              </a:ext>
            </a:extLst>
          </p:cNvPr>
          <p:cNvGrpSpPr/>
          <p:nvPr/>
        </p:nvGrpSpPr>
        <p:grpSpPr>
          <a:xfrm>
            <a:off x="9556145" y="3466240"/>
            <a:ext cx="444352" cy="488440"/>
            <a:chOff x="9487553" y="3489668"/>
            <a:chExt cx="444352" cy="488440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D784880-A5CB-13B2-40ED-9C8100EA8347}"/>
                </a:ext>
              </a:extLst>
            </p:cNvPr>
            <p:cNvGrpSpPr/>
            <p:nvPr/>
          </p:nvGrpSpPr>
          <p:grpSpPr>
            <a:xfrm rot="10800000">
              <a:off x="9533070" y="3489668"/>
              <a:ext cx="353315" cy="488440"/>
              <a:chOff x="3337743" y="2442990"/>
              <a:chExt cx="405116" cy="560053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F59871D-5FFA-07B8-E2B5-61C9255790C5}"/>
                  </a:ext>
                </a:extLst>
              </p:cNvPr>
              <p:cNvSpPr/>
              <p:nvPr/>
            </p:nvSpPr>
            <p:spPr>
              <a:xfrm>
                <a:off x="3337745" y="2673752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6CE246A-88B3-2573-222F-363B081AAB8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03DC10-0181-FB50-0317-5F6AFD5A6060}"/>
                </a:ext>
              </a:extLst>
            </p:cNvPr>
            <p:cNvSpPr txBox="1"/>
            <p:nvPr/>
          </p:nvSpPr>
          <p:spPr>
            <a:xfrm>
              <a:off x="9487553" y="351532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38EC9-506F-9E57-ADB1-A62CDBF9740F}"/>
              </a:ext>
            </a:extLst>
          </p:cNvPr>
          <p:cNvGrpSpPr/>
          <p:nvPr/>
        </p:nvGrpSpPr>
        <p:grpSpPr>
          <a:xfrm>
            <a:off x="8246232" y="3423448"/>
            <a:ext cx="442750" cy="488441"/>
            <a:chOff x="8355402" y="3702175"/>
            <a:chExt cx="442750" cy="48844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51ABB9B-A357-2E38-91D9-DB3D2A5944BA}"/>
                </a:ext>
              </a:extLst>
            </p:cNvPr>
            <p:cNvGrpSpPr/>
            <p:nvPr/>
          </p:nvGrpSpPr>
          <p:grpSpPr>
            <a:xfrm rot="10800000">
              <a:off x="8400120" y="3702175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84102CE-3E5E-A093-D09D-8CB68F1F190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6" name="Isosceles Triangle 255">
                <a:extLst>
                  <a:ext uri="{FF2B5EF4-FFF2-40B4-BE49-F238E27FC236}">
                    <a16:creationId xmlns:a16="http://schemas.microsoft.com/office/drawing/2014/main" id="{4B59F2D0-F49E-8AAA-C78B-9C55FC707AAA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FB75E26-9348-93F1-40C7-D7CAD6C45B2A}"/>
                </a:ext>
              </a:extLst>
            </p:cNvPr>
            <p:cNvSpPr txBox="1"/>
            <p:nvPr/>
          </p:nvSpPr>
          <p:spPr>
            <a:xfrm>
              <a:off x="8355402" y="3727836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03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6002EB-D5CC-7551-11A0-F2802E253002}"/>
              </a:ext>
            </a:extLst>
          </p:cNvPr>
          <p:cNvGrpSpPr/>
          <p:nvPr/>
        </p:nvGrpSpPr>
        <p:grpSpPr>
          <a:xfrm>
            <a:off x="8196026" y="3944430"/>
            <a:ext cx="445956" cy="488441"/>
            <a:chOff x="8392770" y="4147670"/>
            <a:chExt cx="445956" cy="48844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02F0E2E7-2F8C-06AB-A1FA-1B4A2B589D5E}"/>
                </a:ext>
              </a:extLst>
            </p:cNvPr>
            <p:cNvGrpSpPr/>
            <p:nvPr/>
          </p:nvGrpSpPr>
          <p:grpSpPr>
            <a:xfrm rot="10800000">
              <a:off x="8439091" y="414767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18BD48B-14D0-C9C3-7238-258087F0112F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575A6D69-8F0D-15A7-011D-975B81EA209D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9EA6990-0A6B-21C2-67D1-632A2454FB4E}"/>
                </a:ext>
              </a:extLst>
            </p:cNvPr>
            <p:cNvSpPr txBox="1"/>
            <p:nvPr/>
          </p:nvSpPr>
          <p:spPr>
            <a:xfrm>
              <a:off x="8392770" y="417333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1DB6F4-C747-CA11-C496-7FE96943A423}"/>
              </a:ext>
            </a:extLst>
          </p:cNvPr>
          <p:cNvGrpSpPr/>
          <p:nvPr/>
        </p:nvGrpSpPr>
        <p:grpSpPr>
          <a:xfrm>
            <a:off x="9074043" y="3551926"/>
            <a:ext cx="444352" cy="488441"/>
            <a:chOff x="9177804" y="3711518"/>
            <a:chExt cx="444352" cy="488441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62B3C23-08D9-EB4E-6CD2-2EC4FA96F228}"/>
                </a:ext>
              </a:extLst>
            </p:cNvPr>
            <p:cNvGrpSpPr/>
            <p:nvPr/>
          </p:nvGrpSpPr>
          <p:grpSpPr>
            <a:xfrm rot="10800000">
              <a:off x="9223323" y="3711518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AFAF9B9-BF51-E14E-E45F-FF9C5901E307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7" name="Isosceles Triangle 296">
                <a:extLst>
                  <a:ext uri="{FF2B5EF4-FFF2-40B4-BE49-F238E27FC236}">
                    <a16:creationId xmlns:a16="http://schemas.microsoft.com/office/drawing/2014/main" id="{88A82DB4-F863-18E8-0A64-F9C18FB3C4F8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93AE512-6DF4-D30D-8DFC-04AC43C67EEC}"/>
                </a:ext>
              </a:extLst>
            </p:cNvPr>
            <p:cNvSpPr txBox="1"/>
            <p:nvPr/>
          </p:nvSpPr>
          <p:spPr>
            <a:xfrm>
              <a:off x="9177804" y="3737179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06</a:t>
              </a: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D2B68EC-2B8C-F188-1A9D-F695856AFCB6}"/>
              </a:ext>
            </a:extLst>
          </p:cNvPr>
          <p:cNvGrpSpPr/>
          <p:nvPr/>
        </p:nvGrpSpPr>
        <p:grpSpPr>
          <a:xfrm>
            <a:off x="8656065" y="3489151"/>
            <a:ext cx="449162" cy="488441"/>
            <a:chOff x="8747234" y="3764759"/>
            <a:chExt cx="449162" cy="488441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49F668B8-48B5-D25D-343A-B602877198B8}"/>
                </a:ext>
              </a:extLst>
            </p:cNvPr>
            <p:cNvGrpSpPr/>
            <p:nvPr/>
          </p:nvGrpSpPr>
          <p:grpSpPr>
            <a:xfrm rot="10800000">
              <a:off x="8795158" y="3764759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FCB6FA-171B-6039-6961-5E72CA00DD04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3" name="Isosceles Triangle 302">
                <a:extLst>
                  <a:ext uri="{FF2B5EF4-FFF2-40B4-BE49-F238E27FC236}">
                    <a16:creationId xmlns:a16="http://schemas.microsoft.com/office/drawing/2014/main" id="{F7B413B7-6341-C1EA-DEE5-763DE7D2533F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6648439A-D1EF-DE3F-EE0E-C8C287D8CBFC}"/>
                </a:ext>
              </a:extLst>
            </p:cNvPr>
            <p:cNvSpPr txBox="1"/>
            <p:nvPr/>
          </p:nvSpPr>
          <p:spPr>
            <a:xfrm>
              <a:off x="8747234" y="3790420"/>
              <a:ext cx="449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04</a:t>
              </a: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3D0801D-4B3D-0899-3D30-D40C73FCD6B3}"/>
              </a:ext>
            </a:extLst>
          </p:cNvPr>
          <p:cNvGrpSpPr/>
          <p:nvPr/>
        </p:nvGrpSpPr>
        <p:grpSpPr>
          <a:xfrm>
            <a:off x="8632795" y="3992285"/>
            <a:ext cx="428323" cy="488441"/>
            <a:chOff x="8938297" y="4077261"/>
            <a:chExt cx="428323" cy="488441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302935C-55F8-C55F-FF5A-21BC7914C2E3}"/>
                </a:ext>
              </a:extLst>
            </p:cNvPr>
            <p:cNvGrpSpPr/>
            <p:nvPr/>
          </p:nvGrpSpPr>
          <p:grpSpPr>
            <a:xfrm rot="10800000">
              <a:off x="8975801" y="4077261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0C4FA74-45D0-9BCC-FCF9-703AC4C4C6CA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5537FBBE-1206-96C9-A948-E704F6DCA502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A758F76-5CA0-BA07-2306-14DE3B7BDA5A}"/>
                </a:ext>
              </a:extLst>
            </p:cNvPr>
            <p:cNvSpPr txBox="1"/>
            <p:nvPr/>
          </p:nvSpPr>
          <p:spPr>
            <a:xfrm>
              <a:off x="8938297" y="4102922"/>
              <a:ext cx="428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07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2693119-FD89-B521-8AF6-0ED1EB55AFA3}"/>
              </a:ext>
            </a:extLst>
          </p:cNvPr>
          <p:cNvGrpSpPr/>
          <p:nvPr/>
        </p:nvGrpSpPr>
        <p:grpSpPr>
          <a:xfrm>
            <a:off x="8229769" y="4683967"/>
            <a:ext cx="447559" cy="488441"/>
            <a:chOff x="8690863" y="4405120"/>
            <a:chExt cx="447559" cy="488441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53EBA8D-3001-8E78-5021-0F4D91AA04F7}"/>
                </a:ext>
              </a:extLst>
            </p:cNvPr>
            <p:cNvGrpSpPr/>
            <p:nvPr/>
          </p:nvGrpSpPr>
          <p:grpSpPr>
            <a:xfrm rot="10800000">
              <a:off x="8737985" y="4405120"/>
              <a:ext cx="353314" cy="488441"/>
              <a:chOff x="3337743" y="2442990"/>
              <a:chExt cx="405115" cy="560054"/>
            </a:xfrm>
            <a:effectLst>
              <a:outerShdw blurRad="50800" dist="25400" dir="8400000" sx="94000" sy="94000" algn="r" rotWithShape="0">
                <a:prstClr val="black">
                  <a:alpha val="42000"/>
                </a:prstClr>
              </a:outerShdw>
            </a:effectLst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AB767DD-DA3D-C2E9-32C6-4E2EA05ED175}"/>
                  </a:ext>
                </a:extLst>
              </p:cNvPr>
              <p:cNvSpPr/>
              <p:nvPr/>
            </p:nvSpPr>
            <p:spPr>
              <a:xfrm>
                <a:off x="3337744" y="2673753"/>
                <a:ext cx="405114" cy="329291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9" name="Isosceles Triangle 308">
                <a:extLst>
                  <a:ext uri="{FF2B5EF4-FFF2-40B4-BE49-F238E27FC236}">
                    <a16:creationId xmlns:a16="http://schemas.microsoft.com/office/drawing/2014/main" id="{B87585CA-2A0C-8426-6BA0-FA94EBCE82A9}"/>
                  </a:ext>
                </a:extLst>
              </p:cNvPr>
              <p:cNvSpPr/>
              <p:nvPr/>
            </p:nvSpPr>
            <p:spPr>
              <a:xfrm>
                <a:off x="3337743" y="2442990"/>
                <a:ext cx="405114" cy="230762"/>
              </a:xfrm>
              <a:prstGeom prst="triangle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416BFDA8-595E-D524-EB2E-E510C62EF365}"/>
                </a:ext>
              </a:extLst>
            </p:cNvPr>
            <p:cNvSpPr txBox="1"/>
            <p:nvPr/>
          </p:nvSpPr>
          <p:spPr>
            <a:xfrm>
              <a:off x="8690863" y="4430781"/>
              <a:ext cx="44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r>
                <a:rPr lang="en-IN" sz="1600" dirty="0"/>
                <a:t>08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55D76C-B0F7-C22F-59F8-3D42AD4B588E}"/>
              </a:ext>
            </a:extLst>
          </p:cNvPr>
          <p:cNvGrpSpPr/>
          <p:nvPr/>
        </p:nvGrpSpPr>
        <p:grpSpPr>
          <a:xfrm>
            <a:off x="1568205" y="1934063"/>
            <a:ext cx="2438878" cy="338554"/>
            <a:chOff x="1568205" y="1934063"/>
            <a:chExt cx="2438878" cy="338554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F3D5DE1-CA5F-5963-EC46-BF797B509263}"/>
                </a:ext>
              </a:extLst>
            </p:cNvPr>
            <p:cNvSpPr txBox="1"/>
            <p:nvPr/>
          </p:nvSpPr>
          <p:spPr>
            <a:xfrm>
              <a:off x="1568205" y="1934063"/>
              <a:ext cx="3994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01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E57B9DB8-EC76-DCA7-34BE-94C05B23C321}"/>
                </a:ext>
              </a:extLst>
            </p:cNvPr>
            <p:cNvSpPr txBox="1"/>
            <p:nvPr/>
          </p:nvSpPr>
          <p:spPr>
            <a:xfrm>
              <a:off x="1993997" y="1934063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90258F1C-4EF0-0E0C-8815-F50065B74420}"/>
                </a:ext>
              </a:extLst>
            </p:cNvPr>
            <p:cNvSpPr txBox="1"/>
            <p:nvPr/>
          </p:nvSpPr>
          <p:spPr>
            <a:xfrm>
              <a:off x="2288343" y="1934063"/>
              <a:ext cx="171874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Bayt Stadium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63A25A-966A-DF0D-A6BD-F115AA3C6FCC}"/>
              </a:ext>
            </a:extLst>
          </p:cNvPr>
          <p:cNvGrpSpPr/>
          <p:nvPr/>
        </p:nvGrpSpPr>
        <p:grpSpPr>
          <a:xfrm>
            <a:off x="1545763" y="2443902"/>
            <a:ext cx="2461320" cy="338554"/>
            <a:chOff x="1545763" y="2443902"/>
            <a:chExt cx="2461320" cy="338554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D4C05184-8DC1-6B8F-186E-4824AE0BA8AC}"/>
                </a:ext>
              </a:extLst>
            </p:cNvPr>
            <p:cNvSpPr txBox="1"/>
            <p:nvPr/>
          </p:nvSpPr>
          <p:spPr>
            <a:xfrm>
              <a:off x="1545763" y="2443902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02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6DECC1AA-C544-0A2D-7494-237D9B17E8F4}"/>
                </a:ext>
              </a:extLst>
            </p:cNvPr>
            <p:cNvSpPr txBox="1"/>
            <p:nvPr/>
          </p:nvSpPr>
          <p:spPr>
            <a:xfrm>
              <a:off x="1993997" y="2443902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5FB10402-7AAC-01EE-F9CF-15452D7320E2}"/>
                </a:ext>
              </a:extLst>
            </p:cNvPr>
            <p:cNvSpPr txBox="1"/>
            <p:nvPr/>
          </p:nvSpPr>
          <p:spPr>
            <a:xfrm>
              <a:off x="2288343" y="2443902"/>
              <a:ext cx="1718740" cy="338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Lusail Stadium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77A26CE-FD18-2966-DD8F-5D91C401873A}"/>
              </a:ext>
            </a:extLst>
          </p:cNvPr>
          <p:cNvGrpSpPr/>
          <p:nvPr/>
        </p:nvGrpSpPr>
        <p:grpSpPr>
          <a:xfrm>
            <a:off x="1568205" y="2953741"/>
            <a:ext cx="3083285" cy="338554"/>
            <a:chOff x="1568205" y="2953741"/>
            <a:chExt cx="3083285" cy="338554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62CB4DF-4064-034D-BDE7-9711D781E02A}"/>
                </a:ext>
              </a:extLst>
            </p:cNvPr>
            <p:cNvSpPr txBox="1"/>
            <p:nvPr/>
          </p:nvSpPr>
          <p:spPr>
            <a:xfrm>
              <a:off x="1568205" y="2953741"/>
              <a:ext cx="4427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03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F2315A5-23C9-6C53-055C-87646844E6C2}"/>
                </a:ext>
              </a:extLst>
            </p:cNvPr>
            <p:cNvSpPr txBox="1"/>
            <p:nvPr/>
          </p:nvSpPr>
          <p:spPr>
            <a:xfrm>
              <a:off x="1993997" y="2953741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BCE9D605-8A21-44E1-CBA3-A5A1B3AC4218}"/>
                </a:ext>
              </a:extLst>
            </p:cNvPr>
            <p:cNvSpPr txBox="1"/>
            <p:nvPr/>
          </p:nvSpPr>
          <p:spPr>
            <a:xfrm>
              <a:off x="2288343" y="2953741"/>
              <a:ext cx="2363147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Ahmad Bin Ali Stadium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F8CC26F-0258-571F-6B7B-8A78A0994005}"/>
              </a:ext>
            </a:extLst>
          </p:cNvPr>
          <p:cNvGrpSpPr/>
          <p:nvPr/>
        </p:nvGrpSpPr>
        <p:grpSpPr>
          <a:xfrm>
            <a:off x="1568205" y="3463580"/>
            <a:ext cx="3126566" cy="338554"/>
            <a:chOff x="1568205" y="3463580"/>
            <a:chExt cx="3126566" cy="338554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05B06D89-6870-217D-3DAE-3BD4FD4BF406}"/>
                </a:ext>
              </a:extLst>
            </p:cNvPr>
            <p:cNvSpPr txBox="1"/>
            <p:nvPr/>
          </p:nvSpPr>
          <p:spPr>
            <a:xfrm>
              <a:off x="1568205" y="3463580"/>
              <a:ext cx="44916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04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9B810601-2066-C30A-1EAE-C65C0696A80E}"/>
                </a:ext>
              </a:extLst>
            </p:cNvPr>
            <p:cNvSpPr txBox="1"/>
            <p:nvPr/>
          </p:nvSpPr>
          <p:spPr>
            <a:xfrm>
              <a:off x="1993997" y="3463580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B10BF13-4114-578D-59F7-4F8E265C77CB}"/>
                </a:ext>
              </a:extLst>
            </p:cNvPr>
            <p:cNvSpPr txBox="1"/>
            <p:nvPr/>
          </p:nvSpPr>
          <p:spPr>
            <a:xfrm>
              <a:off x="2288343" y="3463580"/>
              <a:ext cx="240642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Education City Stadium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C98497-3DDC-3750-318C-05EAB46C7874}"/>
              </a:ext>
            </a:extLst>
          </p:cNvPr>
          <p:cNvGrpSpPr/>
          <p:nvPr/>
        </p:nvGrpSpPr>
        <p:grpSpPr>
          <a:xfrm>
            <a:off x="1568205" y="3973419"/>
            <a:ext cx="3689221" cy="338554"/>
            <a:chOff x="1568205" y="3973419"/>
            <a:chExt cx="3689221" cy="33855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4B59849-1D0D-1551-171C-B384C5795E6F}"/>
                </a:ext>
              </a:extLst>
            </p:cNvPr>
            <p:cNvSpPr txBox="1"/>
            <p:nvPr/>
          </p:nvSpPr>
          <p:spPr>
            <a:xfrm>
              <a:off x="1568205" y="3973419"/>
              <a:ext cx="44595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05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B077A61-1F30-8C1B-6D30-9EFC8B47F91C}"/>
                </a:ext>
              </a:extLst>
            </p:cNvPr>
            <p:cNvSpPr txBox="1"/>
            <p:nvPr/>
          </p:nvSpPr>
          <p:spPr>
            <a:xfrm>
              <a:off x="1993997" y="397341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E775B007-3ECA-0581-BACE-FBB71F3DE98C}"/>
                </a:ext>
              </a:extLst>
            </p:cNvPr>
            <p:cNvSpPr txBox="1"/>
            <p:nvPr/>
          </p:nvSpPr>
          <p:spPr>
            <a:xfrm>
              <a:off x="2288343" y="3973419"/>
              <a:ext cx="2969083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Khalifa International Stadium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9B9F619-0C17-D804-481C-7291D2F592C9}"/>
              </a:ext>
            </a:extLst>
          </p:cNvPr>
          <p:cNvGrpSpPr/>
          <p:nvPr/>
        </p:nvGrpSpPr>
        <p:grpSpPr>
          <a:xfrm>
            <a:off x="1568205" y="4483258"/>
            <a:ext cx="2105454" cy="338554"/>
            <a:chOff x="1568205" y="4483258"/>
            <a:chExt cx="2105454" cy="338554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4C779482-00B1-60C2-17E0-678A9ED2B84A}"/>
                </a:ext>
              </a:extLst>
            </p:cNvPr>
            <p:cNvSpPr txBox="1"/>
            <p:nvPr/>
          </p:nvSpPr>
          <p:spPr>
            <a:xfrm>
              <a:off x="1568205" y="4483258"/>
              <a:ext cx="44435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06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938DDF12-ABCF-D022-19AA-637D10AF3BE1}"/>
                </a:ext>
              </a:extLst>
            </p:cNvPr>
            <p:cNvSpPr txBox="1"/>
            <p:nvPr/>
          </p:nvSpPr>
          <p:spPr>
            <a:xfrm>
              <a:off x="1993997" y="4483258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49B78304-EC8C-E3AC-5B14-A166CCB3719E}"/>
                </a:ext>
              </a:extLst>
            </p:cNvPr>
            <p:cNvSpPr txBox="1"/>
            <p:nvPr/>
          </p:nvSpPr>
          <p:spPr>
            <a:xfrm>
              <a:off x="2288343" y="4483258"/>
              <a:ext cx="138531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Stadium 974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E2FA93-0671-B54A-C85E-08315B99D983}"/>
              </a:ext>
            </a:extLst>
          </p:cNvPr>
          <p:cNvGrpSpPr/>
          <p:nvPr/>
        </p:nvGrpSpPr>
        <p:grpSpPr>
          <a:xfrm>
            <a:off x="1568205" y="4993097"/>
            <a:ext cx="2932603" cy="338554"/>
            <a:chOff x="1568205" y="4993097"/>
            <a:chExt cx="2932603" cy="338554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12737B2-A07C-3D7E-CF4C-AEB3ABF8FB26}"/>
                </a:ext>
              </a:extLst>
            </p:cNvPr>
            <p:cNvSpPr txBox="1"/>
            <p:nvPr/>
          </p:nvSpPr>
          <p:spPr>
            <a:xfrm>
              <a:off x="1568205" y="4993097"/>
              <a:ext cx="4283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07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3856566-02E2-E5CF-BF5A-EFEE385AC6CD}"/>
                </a:ext>
              </a:extLst>
            </p:cNvPr>
            <p:cNvSpPr txBox="1"/>
            <p:nvPr/>
          </p:nvSpPr>
          <p:spPr>
            <a:xfrm>
              <a:off x="1993997" y="4993097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0C1453F-FB56-C398-EA82-CECC39375C6C}"/>
                </a:ext>
              </a:extLst>
            </p:cNvPr>
            <p:cNvSpPr txBox="1"/>
            <p:nvPr/>
          </p:nvSpPr>
          <p:spPr>
            <a:xfrm>
              <a:off x="2288343" y="4993097"/>
              <a:ext cx="2212465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Thumama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B638FD-FB9A-C80D-6A78-9E3082F7695C}"/>
              </a:ext>
            </a:extLst>
          </p:cNvPr>
          <p:cNvGrpSpPr/>
          <p:nvPr/>
        </p:nvGrpSpPr>
        <p:grpSpPr>
          <a:xfrm>
            <a:off x="1568205" y="5502939"/>
            <a:ext cx="2688947" cy="338554"/>
            <a:chOff x="1568205" y="5502939"/>
            <a:chExt cx="2688947" cy="338554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8148BD1-F946-4427-25E4-B8348779798A}"/>
                </a:ext>
              </a:extLst>
            </p:cNvPr>
            <p:cNvSpPr txBox="1"/>
            <p:nvPr/>
          </p:nvSpPr>
          <p:spPr>
            <a:xfrm>
              <a:off x="1568205" y="5502939"/>
              <a:ext cx="44755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08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2B0DA7B5-4CF5-9540-E1AA-65FC4992845A}"/>
                </a:ext>
              </a:extLst>
            </p:cNvPr>
            <p:cNvSpPr txBox="1"/>
            <p:nvPr/>
          </p:nvSpPr>
          <p:spPr>
            <a:xfrm>
              <a:off x="1993997" y="5502939"/>
              <a:ext cx="2680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dirty="0">
                  <a:solidFill>
                    <a:srgbClr val="E50044"/>
                  </a:solidFill>
                </a:rPr>
                <a:t>-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1B96D3D-12CC-175D-E845-C7A74CB3D304}"/>
                </a:ext>
              </a:extLst>
            </p:cNvPr>
            <p:cNvSpPr txBox="1"/>
            <p:nvPr/>
          </p:nvSpPr>
          <p:spPr>
            <a:xfrm>
              <a:off x="2288343" y="5502939"/>
              <a:ext cx="196880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0">
                  <a:solidFill>
                    <a:schemeClr val="bg1"/>
                  </a:solidFill>
                  <a:latin typeface="Overpass SemiBold" pitchFamily="2" charset="0"/>
                </a:defRPr>
              </a:lvl1pPr>
            </a:lstStyle>
            <a:p>
              <a:pPr algn="l"/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Al </a:t>
              </a:r>
              <a:r>
                <a:rPr lang="en-IN" sz="1600" b="0" dirty="0" err="1">
                  <a:solidFill>
                    <a:schemeClr val="bg1"/>
                  </a:solidFill>
                  <a:latin typeface="Overpass SemiBold" pitchFamily="2" charset="0"/>
                </a:rPr>
                <a:t>Janoub</a:t>
              </a:r>
              <a:r>
                <a:rPr lang="en-IN" sz="1600" b="0" dirty="0">
                  <a:solidFill>
                    <a:schemeClr val="bg1"/>
                  </a:solidFill>
                  <a:latin typeface="Overpass SemiBold" pitchFamily="2" charset="0"/>
                </a:rPr>
                <a:t> Stadium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68D01C3E-6651-9AFD-58C6-5F701FB20379}"/>
              </a:ext>
            </a:extLst>
          </p:cNvPr>
          <p:cNvSpPr/>
          <p:nvPr/>
        </p:nvSpPr>
        <p:spPr>
          <a:xfrm rot="18900000">
            <a:off x="4505970" y="2910925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C523D56-DB27-6A3E-3235-F2C54C73572E}"/>
              </a:ext>
            </a:extLst>
          </p:cNvPr>
          <p:cNvSpPr/>
          <p:nvPr/>
        </p:nvSpPr>
        <p:spPr>
          <a:xfrm rot="18900000">
            <a:off x="7299389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94C5DF4-3177-C33A-3610-01554F352B73}"/>
              </a:ext>
            </a:extLst>
          </p:cNvPr>
          <p:cNvSpPr/>
          <p:nvPr/>
        </p:nvSpPr>
        <p:spPr>
          <a:xfrm rot="18900000">
            <a:off x="10103367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39EE971-69DB-0738-210F-CC26B3E95AD6}"/>
              </a:ext>
            </a:extLst>
          </p:cNvPr>
          <p:cNvSpPr/>
          <p:nvPr/>
        </p:nvSpPr>
        <p:spPr>
          <a:xfrm rot="18900000">
            <a:off x="1824709" y="5027559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9D27A2B-C1A9-0223-3EF3-B14E936F136D}"/>
              </a:ext>
            </a:extLst>
          </p:cNvPr>
          <p:cNvSpPr/>
          <p:nvPr/>
        </p:nvSpPr>
        <p:spPr>
          <a:xfrm rot="18900000">
            <a:off x="4505970" y="5027560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B24983E-CA8E-0D4B-D9F4-A5F0AA328D49}"/>
              </a:ext>
            </a:extLst>
          </p:cNvPr>
          <p:cNvSpPr/>
          <p:nvPr/>
        </p:nvSpPr>
        <p:spPr>
          <a:xfrm rot="18900000">
            <a:off x="7299389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E4D19-BCD4-AF62-8263-BC65B7B0D752}"/>
              </a:ext>
            </a:extLst>
          </p:cNvPr>
          <p:cNvSpPr/>
          <p:nvPr/>
        </p:nvSpPr>
        <p:spPr>
          <a:xfrm rot="18900000">
            <a:off x="10103367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A3B34A-F7B4-F01F-6090-600B10A73046}"/>
              </a:ext>
            </a:extLst>
          </p:cNvPr>
          <p:cNvSpPr/>
          <p:nvPr/>
        </p:nvSpPr>
        <p:spPr>
          <a:xfrm rot="18900000">
            <a:off x="1824709" y="2910924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014C6-4709-3324-BF68-08A2E323E020}"/>
              </a:ext>
            </a:extLst>
          </p:cNvPr>
          <p:cNvSpPr/>
          <p:nvPr/>
        </p:nvSpPr>
        <p:spPr>
          <a:xfrm>
            <a:off x="109844" y="10224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C76A6F9-0B6E-F78E-C400-D7B301438EAD}"/>
              </a:ext>
            </a:extLst>
          </p:cNvPr>
          <p:cNvSpPr/>
          <p:nvPr/>
        </p:nvSpPr>
        <p:spPr>
          <a:xfrm>
            <a:off x="95837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802714C-19CB-B65F-2B50-CFC2F5FAE260}"/>
              </a:ext>
            </a:extLst>
          </p:cNvPr>
          <p:cNvSpPr/>
          <p:nvPr/>
        </p:nvSpPr>
        <p:spPr>
          <a:xfrm>
            <a:off x="165081" y="10081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B448B7-607B-96F3-4534-71A9C3D75A21}"/>
              </a:ext>
            </a:extLst>
          </p:cNvPr>
          <p:cNvSpPr/>
          <p:nvPr/>
        </p:nvSpPr>
        <p:spPr>
          <a:xfrm>
            <a:off x="146083" y="10135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D8F7A5-AD25-B710-6E14-14401DE82BF0}"/>
              </a:ext>
            </a:extLst>
          </p:cNvPr>
          <p:cNvSpPr/>
          <p:nvPr/>
        </p:nvSpPr>
        <p:spPr>
          <a:xfrm>
            <a:off x="159442" y="102790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1875619-6C6B-BF79-9E8C-8FD7B97C4A55}"/>
              </a:ext>
            </a:extLst>
          </p:cNvPr>
          <p:cNvSpPr/>
          <p:nvPr/>
        </p:nvSpPr>
        <p:spPr>
          <a:xfrm>
            <a:off x="141600" y="103150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99FC474-91DF-28CD-89A6-BD148A5D113E}"/>
              </a:ext>
            </a:extLst>
          </p:cNvPr>
          <p:cNvSpPr/>
          <p:nvPr/>
        </p:nvSpPr>
        <p:spPr>
          <a:xfrm>
            <a:off x="128517" y="101551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F630AE7-5B6F-CF23-8978-D9C15C3CDC10}"/>
              </a:ext>
            </a:extLst>
          </p:cNvPr>
          <p:cNvSpPr/>
          <p:nvPr/>
        </p:nvSpPr>
        <p:spPr>
          <a:xfrm>
            <a:off x="122971" y="103663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7A617D3-3FE0-1451-8FC3-D1C6EC0C87F4}"/>
              </a:ext>
            </a:extLst>
          </p:cNvPr>
          <p:cNvSpPr/>
          <p:nvPr/>
        </p:nvSpPr>
        <p:spPr>
          <a:xfrm>
            <a:off x="105776" y="10404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B3BFE45-909E-765C-E961-D4556F207199}"/>
              </a:ext>
            </a:extLst>
          </p:cNvPr>
          <p:cNvSpPr/>
          <p:nvPr/>
        </p:nvSpPr>
        <p:spPr>
          <a:xfrm>
            <a:off x="91631" y="102697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81290B-6726-B040-94BC-5C69C4B46823}"/>
              </a:ext>
            </a:extLst>
          </p:cNvPr>
          <p:cNvSpPr/>
          <p:nvPr/>
        </p:nvSpPr>
        <p:spPr>
          <a:xfrm>
            <a:off x="72124" y="103104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505F9CE-8506-D85C-C3E7-8008973F3C5A}"/>
              </a:ext>
            </a:extLst>
          </p:cNvPr>
          <p:cNvSpPr/>
          <p:nvPr/>
        </p:nvSpPr>
        <p:spPr>
          <a:xfrm>
            <a:off x="87147" y="104495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0A2F2D4-DBD5-6ACA-4C5E-39C01D697583}"/>
              </a:ext>
            </a:extLst>
          </p:cNvPr>
          <p:cNvSpPr/>
          <p:nvPr/>
        </p:nvSpPr>
        <p:spPr>
          <a:xfrm>
            <a:off x="99721" y="10600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A877F1B-9A76-A082-D9BE-1CEACE04DE51}"/>
              </a:ext>
            </a:extLst>
          </p:cNvPr>
          <p:cNvSpPr/>
          <p:nvPr/>
        </p:nvSpPr>
        <p:spPr>
          <a:xfrm>
            <a:off x="82617" y="106196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3B3F416-702D-3674-47E3-38389AE9A70A}"/>
              </a:ext>
            </a:extLst>
          </p:cNvPr>
          <p:cNvSpPr/>
          <p:nvPr/>
        </p:nvSpPr>
        <p:spPr>
          <a:xfrm>
            <a:off x="68381" y="10476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547E54-67F9-B03A-3139-EB72F3D456AE}"/>
              </a:ext>
            </a:extLst>
          </p:cNvPr>
          <p:cNvSpPr/>
          <p:nvPr/>
        </p:nvSpPr>
        <p:spPr>
          <a:xfrm>
            <a:off x="65053" y="106806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931078E-13DD-CFB6-26E0-689734A67797}"/>
              </a:ext>
            </a:extLst>
          </p:cNvPr>
          <p:cNvSpPr/>
          <p:nvPr/>
        </p:nvSpPr>
        <p:spPr>
          <a:xfrm>
            <a:off x="96021" y="10775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887A694-11F4-F03F-9B3F-000EBD47A052}"/>
              </a:ext>
            </a:extLst>
          </p:cNvPr>
          <p:cNvSpPr/>
          <p:nvPr/>
        </p:nvSpPr>
        <p:spPr>
          <a:xfrm>
            <a:off x="92464" y="10950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7D19BB-92C2-18EE-076F-9D4FD2E1FA05}"/>
              </a:ext>
            </a:extLst>
          </p:cNvPr>
          <p:cNvSpPr/>
          <p:nvPr/>
        </p:nvSpPr>
        <p:spPr>
          <a:xfrm>
            <a:off x="77255" y="108184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0D64CB8-E3CC-7DA1-F3D0-985E4EF3B84B}"/>
              </a:ext>
            </a:extLst>
          </p:cNvPr>
          <p:cNvSpPr/>
          <p:nvPr/>
        </p:nvSpPr>
        <p:spPr>
          <a:xfrm>
            <a:off x="58212" y="108461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DE4E-3886-F82A-9A00-E3BD2CDD8816}"/>
              </a:ext>
            </a:extLst>
          </p:cNvPr>
          <p:cNvSpPr/>
          <p:nvPr/>
        </p:nvSpPr>
        <p:spPr>
          <a:xfrm>
            <a:off x="75036" y="10991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E1B2B7-D6BD-E5ED-8133-CFAE58616C3E}"/>
              </a:ext>
            </a:extLst>
          </p:cNvPr>
          <p:cNvSpPr/>
          <p:nvPr/>
        </p:nvSpPr>
        <p:spPr>
          <a:xfrm>
            <a:off x="54235" y="110352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AD3B2BC-456E-C492-7042-41C98D252B8D}"/>
              </a:ext>
            </a:extLst>
          </p:cNvPr>
          <p:cNvSpPr/>
          <p:nvPr/>
        </p:nvSpPr>
        <p:spPr>
          <a:xfrm>
            <a:off x="68381" y="111868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EFD759F-D8E5-BE42-3791-0EEAD2272427}"/>
              </a:ext>
            </a:extLst>
          </p:cNvPr>
          <p:cNvSpPr/>
          <p:nvPr/>
        </p:nvSpPr>
        <p:spPr>
          <a:xfrm>
            <a:off x="88857" y="111142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0445853-7F19-7753-C654-831B7D350A0F}"/>
              </a:ext>
            </a:extLst>
          </p:cNvPr>
          <p:cNvSpPr/>
          <p:nvPr/>
        </p:nvSpPr>
        <p:spPr>
          <a:xfrm>
            <a:off x="115391" y="107065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CD8C29D-F9FA-F5D2-BFCF-5B91ED8B293F}"/>
              </a:ext>
            </a:extLst>
          </p:cNvPr>
          <p:cNvSpPr/>
          <p:nvPr/>
        </p:nvSpPr>
        <p:spPr>
          <a:xfrm>
            <a:off x="78318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CDBD995-AE45-4BB1-AF21-2745F2DE0459}"/>
              </a:ext>
            </a:extLst>
          </p:cNvPr>
          <p:cNvSpPr/>
          <p:nvPr/>
        </p:nvSpPr>
        <p:spPr>
          <a:xfrm>
            <a:off x="122323" y="105540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AE37615-49A2-9C3E-E276-D66A7819F968}"/>
              </a:ext>
            </a:extLst>
          </p:cNvPr>
          <p:cNvSpPr/>
          <p:nvPr/>
        </p:nvSpPr>
        <p:spPr>
          <a:xfrm>
            <a:off x="180427" y="102249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893A33-4A93-6208-54A2-572E766FD2BE}"/>
              </a:ext>
            </a:extLst>
          </p:cNvPr>
          <p:cNvSpPr/>
          <p:nvPr/>
        </p:nvSpPr>
        <p:spPr>
          <a:xfrm>
            <a:off x="119365" y="1042784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710168" y="959142"/>
            <a:ext cx="27735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Stadioni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u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Qataru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D202271-F047-692A-7DC1-9B9105685B5B}"/>
              </a:ext>
            </a:extLst>
          </p:cNvPr>
          <p:cNvSpPr txBox="1"/>
          <p:nvPr/>
        </p:nvSpPr>
        <p:spPr>
          <a:xfrm>
            <a:off x="1302474" y="32976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B1AD49-669E-54D0-035B-FF8F67FF7889}"/>
              </a:ext>
            </a:extLst>
          </p:cNvPr>
          <p:cNvSpPr txBox="1"/>
          <p:nvPr/>
        </p:nvSpPr>
        <p:spPr>
          <a:xfrm>
            <a:off x="1172631" y="538798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Thumama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6FC033-B489-9372-B1D3-F685359F31D2}"/>
              </a:ext>
            </a:extLst>
          </p:cNvPr>
          <p:cNvSpPr txBox="1"/>
          <p:nvPr/>
        </p:nvSpPr>
        <p:spPr>
          <a:xfrm>
            <a:off x="4146555" y="329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Bayt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1678CA-7687-94C7-2A71-44490751E884}"/>
              </a:ext>
            </a:extLst>
          </p:cNvPr>
          <p:cNvSpPr txBox="1"/>
          <p:nvPr/>
        </p:nvSpPr>
        <p:spPr>
          <a:xfrm>
            <a:off x="3854007" y="53879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Stadium 974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B33F06-11BD-82CB-E324-9C6DD10775E1}"/>
              </a:ext>
            </a:extLst>
          </p:cNvPr>
          <p:cNvSpPr txBox="1"/>
          <p:nvPr/>
        </p:nvSpPr>
        <p:spPr>
          <a:xfrm>
            <a:off x="6589718" y="329767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Ahmad bin Ali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B00FB6-3D00-03C8-1077-7FC706CEC6E4}"/>
              </a:ext>
            </a:extLst>
          </p:cNvPr>
          <p:cNvSpPr txBox="1"/>
          <p:nvPr/>
        </p:nvSpPr>
        <p:spPr>
          <a:xfrm>
            <a:off x="6234654" y="538798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Khalifa International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E9910B-6CE0-C6AD-C165-E3FAEB8CD4F8}"/>
              </a:ext>
            </a:extLst>
          </p:cNvPr>
          <p:cNvSpPr txBox="1"/>
          <p:nvPr/>
        </p:nvSpPr>
        <p:spPr>
          <a:xfrm>
            <a:off x="9356827" y="329767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Education City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578682-4551-4BAF-DFEE-77F5963B2B98}"/>
              </a:ext>
            </a:extLst>
          </p:cNvPr>
          <p:cNvSpPr txBox="1"/>
          <p:nvPr/>
        </p:nvSpPr>
        <p:spPr>
          <a:xfrm>
            <a:off x="9820895" y="53879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Lusail</a:t>
            </a:r>
          </a:p>
        </p:txBody>
      </p:sp>
      <p:pic>
        <p:nvPicPr>
          <p:cNvPr id="225" name="Picture Placeholder 224">
            <a:extLst>
              <a:ext uri="{FF2B5EF4-FFF2-40B4-BE49-F238E27FC236}">
                <a16:creationId xmlns:a16="http://schemas.microsoft.com/office/drawing/2014/main" id="{CDC37BF4-0475-81D2-4ECA-9B2F4985AA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" b="4452"/>
          <a:stretch>
            <a:fillRect/>
          </a:stretch>
        </p:blipFill>
        <p:spPr/>
      </p:pic>
      <p:pic>
        <p:nvPicPr>
          <p:cNvPr id="243" name="Picture Placeholder 24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EC49B114-F34D-6B1C-32AD-50049BB002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  <p:pic>
        <p:nvPicPr>
          <p:cNvPr id="245" name="Picture Placeholder 244" descr="Aerial view of a stadium&#10;&#10;Description automatically generated with medium confidence">
            <a:extLst>
              <a:ext uri="{FF2B5EF4-FFF2-40B4-BE49-F238E27FC236}">
                <a16:creationId xmlns:a16="http://schemas.microsoft.com/office/drawing/2014/main" id="{48098085-A5AE-DB9C-98F5-5C66BA2D69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>
            <a:fillRect/>
          </a:stretch>
        </p:blipFill>
        <p:spPr/>
      </p:pic>
      <p:pic>
        <p:nvPicPr>
          <p:cNvPr id="247" name="Picture Placeholder 246">
            <a:extLst>
              <a:ext uri="{FF2B5EF4-FFF2-40B4-BE49-F238E27FC236}">
                <a16:creationId xmlns:a16="http://schemas.microsoft.com/office/drawing/2014/main" id="{485ED5DF-1242-531F-A4CE-761EE7C517B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3317"/>
          <a:stretch>
            <a:fillRect/>
          </a:stretch>
        </p:blipFill>
        <p:spPr/>
      </p:pic>
      <p:pic>
        <p:nvPicPr>
          <p:cNvPr id="249" name="Picture Placeholder 248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2646DDCA-5427-9855-C496-E62CF4AEB2D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5698"/>
          <a:stretch>
            <a:fillRect/>
          </a:stretch>
        </p:blipFill>
        <p:spPr/>
      </p:pic>
      <p:pic>
        <p:nvPicPr>
          <p:cNvPr id="253" name="Picture Placeholder 252" descr="A picture containing stadium, shore&#10;&#10;Description automatically generated">
            <a:extLst>
              <a:ext uri="{FF2B5EF4-FFF2-40B4-BE49-F238E27FC236}">
                <a16:creationId xmlns:a16="http://schemas.microsoft.com/office/drawing/2014/main" id="{BA0DA565-F7E1-790C-9EC9-8926EC2F2B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/>
      </p:pic>
      <p:pic>
        <p:nvPicPr>
          <p:cNvPr id="255" name="Picture Placeholder 254" descr="A picture containing sky, building, stadium&#10;&#10;Description automatically generated">
            <a:extLst>
              <a:ext uri="{FF2B5EF4-FFF2-40B4-BE49-F238E27FC236}">
                <a16:creationId xmlns:a16="http://schemas.microsoft.com/office/drawing/2014/main" id="{E431ABA5-A5B4-A369-8BC1-E577EA921A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b="6595"/>
          <a:stretch>
            <a:fillRect/>
          </a:stretch>
        </p:blipFill>
        <p:spPr/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59" name="Picture Placeholder 158">
            <a:extLst>
              <a:ext uri="{FF2B5EF4-FFF2-40B4-BE49-F238E27FC236}">
                <a16:creationId xmlns:a16="http://schemas.microsoft.com/office/drawing/2014/main" id="{6DBCB03B-0463-20D1-2F50-BE21D00EBEB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b="2413"/>
          <a:stretch/>
        </p:blipFill>
        <p:spPr>
          <a:xfrm>
            <a:off x="3505085" y="3990924"/>
            <a:ext cx="2395959" cy="1146210"/>
          </a:xfrm>
        </p:spPr>
      </p:pic>
    </p:spTree>
    <p:extLst>
      <p:ext uri="{BB962C8B-B14F-4D97-AF65-F5344CB8AC3E}">
        <p14:creationId xmlns:p14="http://schemas.microsoft.com/office/powerpoint/2010/main" val="10323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2" grpId="0" animBg="1"/>
      <p:bldP spid="142" grpId="0" animBg="1"/>
      <p:bldP spid="155" grpId="0"/>
      <p:bldP spid="165" grpId="0"/>
      <p:bldP spid="173" grpId="0"/>
      <p:bldP spid="176" grpId="0"/>
      <p:bldP spid="179" grpId="0"/>
      <p:bldP spid="182" grpId="0"/>
      <p:bldP spid="185" grpId="0"/>
      <p:bldP spid="188" grpId="0"/>
      <p:bldP spid="1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If(repo!=0)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87820" y="3231040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24C6D-AE4C-8F9E-393D-A1370E34F180}"/>
              </a:ext>
            </a:extLst>
          </p:cNvPr>
          <p:cNvSpPr/>
          <p:nvPr/>
        </p:nvSpPr>
        <p:spPr>
          <a:xfrm rot="16200000" flipV="1">
            <a:off x="11853418" y="4111871"/>
            <a:ext cx="336382" cy="330604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7675DA2-E671-B003-38E5-F40E95397F37}"/>
              </a:ext>
            </a:extLst>
          </p:cNvPr>
          <p:cNvSpPr/>
          <p:nvPr/>
        </p:nvSpPr>
        <p:spPr>
          <a:xfrm rot="16200000" flipV="1">
            <a:off x="10653656" y="5319656"/>
            <a:ext cx="2009668" cy="106702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719645-66A2-940E-8943-A20F110878F7}"/>
              </a:ext>
            </a:extLst>
          </p:cNvPr>
          <p:cNvSpPr/>
          <p:nvPr/>
        </p:nvSpPr>
        <p:spPr>
          <a:xfrm rot="16200000" flipV="1">
            <a:off x="10999913" y="4242672"/>
            <a:ext cx="1319653" cy="105227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E19CAD-7871-9950-E621-4B6FC4F0FC49}"/>
              </a:ext>
            </a:extLst>
          </p:cNvPr>
          <p:cNvSpPr/>
          <p:nvPr/>
        </p:nvSpPr>
        <p:spPr>
          <a:xfrm rot="16200000" flipV="1">
            <a:off x="12134128" y="630840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9332-FB76-54E2-B0A8-71E9DF3AD211}"/>
              </a:ext>
            </a:extLst>
          </p:cNvPr>
          <p:cNvSpPr/>
          <p:nvPr/>
        </p:nvSpPr>
        <p:spPr>
          <a:xfrm rot="16200000" flipV="1">
            <a:off x="12116877" y="622215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EC1FFF-5D5D-F354-2301-F2B9381810B0}"/>
              </a:ext>
            </a:extLst>
          </p:cNvPr>
          <p:cNvSpPr/>
          <p:nvPr/>
        </p:nvSpPr>
        <p:spPr>
          <a:xfrm rot="16200000" flipV="1">
            <a:off x="12047876" y="6291154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7B964-5715-8F8D-135F-15324A22B208}"/>
              </a:ext>
            </a:extLst>
          </p:cNvPr>
          <p:cNvSpPr/>
          <p:nvPr/>
        </p:nvSpPr>
        <p:spPr>
          <a:xfrm rot="16200000" flipV="1">
            <a:off x="12030625" y="619627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A1D212-7FA6-CD6B-F9F4-DEBE3BD01C03}"/>
              </a:ext>
            </a:extLst>
          </p:cNvPr>
          <p:cNvSpPr/>
          <p:nvPr/>
        </p:nvSpPr>
        <p:spPr>
          <a:xfrm rot="16200000" flipV="1">
            <a:off x="12091000" y="613589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FD570-D2EF-D1F7-A07A-2CD0E70C893F}"/>
              </a:ext>
            </a:extLst>
          </p:cNvPr>
          <p:cNvSpPr/>
          <p:nvPr/>
        </p:nvSpPr>
        <p:spPr>
          <a:xfrm rot="16200000" flipV="1">
            <a:off x="12142752" y="606690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3E7222-1F85-FC0E-A415-B6F423D05B83}"/>
              </a:ext>
            </a:extLst>
          </p:cNvPr>
          <p:cNvSpPr/>
          <p:nvPr/>
        </p:nvSpPr>
        <p:spPr>
          <a:xfrm rot="16200000" flipV="1">
            <a:off x="12134128" y="598064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09BCE-6131-9E8A-5C23-8FBB645F6776}"/>
              </a:ext>
            </a:extLst>
          </p:cNvPr>
          <p:cNvSpPr/>
          <p:nvPr/>
        </p:nvSpPr>
        <p:spPr>
          <a:xfrm rot="16200000" flipV="1">
            <a:off x="12116877" y="588577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FEA97F-1928-ECC0-888D-70DE7A3D9603}"/>
              </a:ext>
            </a:extLst>
          </p:cNvPr>
          <p:cNvSpPr/>
          <p:nvPr/>
        </p:nvSpPr>
        <p:spPr>
          <a:xfrm rot="16200000" flipV="1">
            <a:off x="12073749" y="604965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75B4A-2BDB-751D-C277-C1EE24A5383F}"/>
              </a:ext>
            </a:extLst>
          </p:cNvPr>
          <p:cNvSpPr/>
          <p:nvPr/>
        </p:nvSpPr>
        <p:spPr>
          <a:xfrm rot="16200000" flipV="1">
            <a:off x="12004750" y="611865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2E0027-4B62-61FD-9AED-DF0F35A2A8BE}"/>
              </a:ext>
            </a:extLst>
          </p:cNvPr>
          <p:cNvSpPr/>
          <p:nvPr/>
        </p:nvSpPr>
        <p:spPr>
          <a:xfrm rot="16200000" flipV="1">
            <a:off x="11944373" y="617902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3C19DD-5602-0CAE-C3CD-6C7797A3151E}"/>
              </a:ext>
            </a:extLst>
          </p:cNvPr>
          <p:cNvSpPr/>
          <p:nvPr/>
        </p:nvSpPr>
        <p:spPr>
          <a:xfrm rot="16200000" flipV="1">
            <a:off x="11918498" y="609277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7E779-DABB-2C60-D336-45092E44E288}"/>
              </a:ext>
            </a:extLst>
          </p:cNvPr>
          <p:cNvSpPr/>
          <p:nvPr/>
        </p:nvSpPr>
        <p:spPr>
          <a:xfrm rot="16200000" flipV="1">
            <a:off x="11987497" y="602377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33A86B-4AF4-21A2-A13C-74FEA8093167}"/>
              </a:ext>
            </a:extLst>
          </p:cNvPr>
          <p:cNvSpPr/>
          <p:nvPr/>
        </p:nvSpPr>
        <p:spPr>
          <a:xfrm rot="16200000" flipV="1">
            <a:off x="12056500" y="595477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4BC5C0-050C-966F-40D6-936F44DE6C1E}"/>
              </a:ext>
            </a:extLst>
          </p:cNvPr>
          <p:cNvSpPr/>
          <p:nvPr/>
        </p:nvSpPr>
        <p:spPr>
          <a:xfrm rot="16200000" flipV="1">
            <a:off x="12030625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899F82-1BFA-856E-E626-51F4987460A1}"/>
              </a:ext>
            </a:extLst>
          </p:cNvPr>
          <p:cNvSpPr/>
          <p:nvPr/>
        </p:nvSpPr>
        <p:spPr>
          <a:xfrm rot="16200000" flipV="1">
            <a:off x="12013374" y="578227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1979F8-B19B-8544-F9F4-1A48913B9A54}"/>
              </a:ext>
            </a:extLst>
          </p:cNvPr>
          <p:cNvSpPr/>
          <p:nvPr/>
        </p:nvSpPr>
        <p:spPr>
          <a:xfrm rot="16200000" flipV="1">
            <a:off x="11944373" y="585126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ADC673-8A0B-1129-D254-AB9505FBF02D}"/>
              </a:ext>
            </a:extLst>
          </p:cNvPr>
          <p:cNvSpPr/>
          <p:nvPr/>
        </p:nvSpPr>
        <p:spPr>
          <a:xfrm rot="16200000" flipV="1">
            <a:off x="11961622" y="59375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341432-7D2E-E06A-0F0F-933F2C4311F2}"/>
              </a:ext>
            </a:extLst>
          </p:cNvPr>
          <p:cNvSpPr/>
          <p:nvPr/>
        </p:nvSpPr>
        <p:spPr>
          <a:xfrm rot="16200000" flipV="1">
            <a:off x="11901246" y="600652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B95B97-FE9F-E52F-C5FF-40FFDDD9A1BC}"/>
              </a:ext>
            </a:extLst>
          </p:cNvPr>
          <p:cNvSpPr/>
          <p:nvPr/>
        </p:nvSpPr>
        <p:spPr>
          <a:xfrm rot="16200000" flipV="1">
            <a:off x="11832247" y="60755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3B2D75-A7EB-335C-FEF5-9E9DB2E2AF1C}"/>
              </a:ext>
            </a:extLst>
          </p:cNvPr>
          <p:cNvSpPr/>
          <p:nvPr/>
        </p:nvSpPr>
        <p:spPr>
          <a:xfrm rot="16200000" flipV="1">
            <a:off x="11806370" y="598064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7E3511-7482-DFBA-B311-107FA68DC3AE}"/>
              </a:ext>
            </a:extLst>
          </p:cNvPr>
          <p:cNvSpPr/>
          <p:nvPr/>
        </p:nvSpPr>
        <p:spPr>
          <a:xfrm rot="16200000" flipV="1">
            <a:off x="11875371" y="59116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1CFE92-CE57-2966-3A12-00DDE1D4C6E6}"/>
              </a:ext>
            </a:extLst>
          </p:cNvPr>
          <p:cNvSpPr/>
          <p:nvPr/>
        </p:nvSpPr>
        <p:spPr>
          <a:xfrm rot="16200000" flipV="1">
            <a:off x="11858122" y="58253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7FD6D1-1453-2CD5-5D30-8D148FF0023F}"/>
              </a:ext>
            </a:extLst>
          </p:cNvPr>
          <p:cNvSpPr/>
          <p:nvPr/>
        </p:nvSpPr>
        <p:spPr>
          <a:xfrm rot="16200000" flipV="1">
            <a:off x="11789119" y="59030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0FBD1F-AAD6-C674-62FE-7ACE938D87A5}"/>
              </a:ext>
            </a:extLst>
          </p:cNvPr>
          <p:cNvSpPr/>
          <p:nvPr/>
        </p:nvSpPr>
        <p:spPr>
          <a:xfrm rot="16200000" flipV="1">
            <a:off x="11728744" y="596339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66D83-2E98-3643-DD55-4037F15E3DF3}"/>
              </a:ext>
            </a:extLst>
          </p:cNvPr>
          <p:cNvSpPr/>
          <p:nvPr/>
        </p:nvSpPr>
        <p:spPr>
          <a:xfrm rot="16200000" flipV="1">
            <a:off x="11702867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B7B46E-79B7-ED86-6779-E839C54BA8EC}"/>
              </a:ext>
            </a:extLst>
          </p:cNvPr>
          <p:cNvSpPr/>
          <p:nvPr/>
        </p:nvSpPr>
        <p:spPr>
          <a:xfrm rot="16200000" flipV="1">
            <a:off x="11771868" y="580814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2A0BF2E-3E7A-8D1F-7870-399CF1869BFE}"/>
              </a:ext>
            </a:extLst>
          </p:cNvPr>
          <p:cNvSpPr/>
          <p:nvPr/>
        </p:nvSpPr>
        <p:spPr>
          <a:xfrm rot="16200000" flipV="1">
            <a:off x="11832247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9D4ACA-7079-907E-587D-A6BD23EAC4FF}"/>
              </a:ext>
            </a:extLst>
          </p:cNvPr>
          <p:cNvSpPr/>
          <p:nvPr/>
        </p:nvSpPr>
        <p:spPr>
          <a:xfrm rot="16200000" flipV="1">
            <a:off x="11814994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C20D4-4C73-02ED-B708-065F51AA9C5A}"/>
              </a:ext>
            </a:extLst>
          </p:cNvPr>
          <p:cNvSpPr/>
          <p:nvPr/>
        </p:nvSpPr>
        <p:spPr>
          <a:xfrm rot="16200000" flipV="1">
            <a:off x="11797743" y="55666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BDAE2E-FE99-8D77-94E3-8DCA2ABA3286}"/>
              </a:ext>
            </a:extLst>
          </p:cNvPr>
          <p:cNvSpPr/>
          <p:nvPr/>
        </p:nvSpPr>
        <p:spPr>
          <a:xfrm rot="16200000" flipV="1">
            <a:off x="11754619" y="57218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A300A1B-B7F0-7606-F56A-B4FD01434A53}"/>
              </a:ext>
            </a:extLst>
          </p:cNvPr>
          <p:cNvSpPr/>
          <p:nvPr/>
        </p:nvSpPr>
        <p:spPr>
          <a:xfrm rot="16200000" flipV="1">
            <a:off x="11685616" y="57908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23E448-A9EF-1BA1-FA54-7EA529DB010B}"/>
              </a:ext>
            </a:extLst>
          </p:cNvPr>
          <p:cNvSpPr/>
          <p:nvPr/>
        </p:nvSpPr>
        <p:spPr>
          <a:xfrm rot="16200000" flipV="1">
            <a:off x="11616615" y="585989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72E884-81D2-8AB2-2B70-114047745979}"/>
              </a:ext>
            </a:extLst>
          </p:cNvPr>
          <p:cNvSpPr/>
          <p:nvPr/>
        </p:nvSpPr>
        <p:spPr>
          <a:xfrm rot="16200000" flipV="1">
            <a:off x="11599365" y="576501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7767FA-41A5-2692-FCE8-F3F460B7A839}"/>
              </a:ext>
            </a:extLst>
          </p:cNvPr>
          <p:cNvSpPr/>
          <p:nvPr/>
        </p:nvSpPr>
        <p:spPr>
          <a:xfrm rot="16200000" flipV="1">
            <a:off x="11659743" y="56960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1CD383-45C8-046B-2594-9E9818ADDA9C}"/>
              </a:ext>
            </a:extLst>
          </p:cNvPr>
          <p:cNvSpPr/>
          <p:nvPr/>
        </p:nvSpPr>
        <p:spPr>
          <a:xfrm rot="16200000" flipV="1">
            <a:off x="11728744" y="563564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86D056-2457-F145-A2BD-89712E3C6234}"/>
              </a:ext>
            </a:extLst>
          </p:cNvPr>
          <p:cNvSpPr/>
          <p:nvPr/>
        </p:nvSpPr>
        <p:spPr>
          <a:xfrm rot="16200000" flipV="1">
            <a:off x="11711492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2C7B39-006E-DFC9-40D7-7BC43CC964DE}"/>
              </a:ext>
            </a:extLst>
          </p:cNvPr>
          <p:cNvSpPr/>
          <p:nvPr/>
        </p:nvSpPr>
        <p:spPr>
          <a:xfrm rot="16200000" flipV="1">
            <a:off x="11694243" y="546313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369FD-557C-B855-F9F9-48AA8CA4CFCA}"/>
              </a:ext>
            </a:extLst>
          </p:cNvPr>
          <p:cNvSpPr/>
          <p:nvPr/>
        </p:nvSpPr>
        <p:spPr>
          <a:xfrm rot="16200000" flipV="1">
            <a:off x="11642492" y="56270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9448D-1898-A484-5C45-DB7B73855833}"/>
              </a:ext>
            </a:extLst>
          </p:cNvPr>
          <p:cNvSpPr/>
          <p:nvPr/>
        </p:nvSpPr>
        <p:spPr>
          <a:xfrm rot="16200000" flipV="1">
            <a:off x="11582116" y="56873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212D9A-50B1-86D2-1AD5-92367CEA5D7B}"/>
              </a:ext>
            </a:extLst>
          </p:cNvPr>
          <p:cNvSpPr/>
          <p:nvPr/>
        </p:nvSpPr>
        <p:spPr>
          <a:xfrm rot="16200000" flipV="1">
            <a:off x="11513113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BBCBE5A-C164-3513-E3C5-063D5410AEA2}"/>
              </a:ext>
            </a:extLst>
          </p:cNvPr>
          <p:cNvSpPr/>
          <p:nvPr/>
        </p:nvSpPr>
        <p:spPr>
          <a:xfrm rot="16200000" flipV="1">
            <a:off x="11487238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7DC4979-E960-E54E-FD3A-A85B17A25713}"/>
              </a:ext>
            </a:extLst>
          </p:cNvPr>
          <p:cNvSpPr/>
          <p:nvPr/>
        </p:nvSpPr>
        <p:spPr>
          <a:xfrm rot="16200000" flipV="1">
            <a:off x="11556241" y="55925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43F42B4-9C3D-7836-323F-24AF658AACA8}"/>
              </a:ext>
            </a:extLst>
          </p:cNvPr>
          <p:cNvSpPr/>
          <p:nvPr/>
        </p:nvSpPr>
        <p:spPr>
          <a:xfrm rot="16200000" flipV="1">
            <a:off x="11616615" y="553213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10CEF0D-909F-58DC-2A69-A6DC6709172A}"/>
              </a:ext>
            </a:extLst>
          </p:cNvPr>
          <p:cNvSpPr/>
          <p:nvPr/>
        </p:nvSpPr>
        <p:spPr>
          <a:xfrm rot="16200000" flipV="1">
            <a:off x="1160798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069A2E-397A-3552-016C-B518E27C6EFE}"/>
              </a:ext>
            </a:extLst>
          </p:cNvPr>
          <p:cNvSpPr/>
          <p:nvPr/>
        </p:nvSpPr>
        <p:spPr>
          <a:xfrm rot="16200000" flipV="1">
            <a:off x="11538990" y="551488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C69944D-B55F-29DC-34AB-30D5C9B7386B}"/>
              </a:ext>
            </a:extLst>
          </p:cNvPr>
          <p:cNvSpPr/>
          <p:nvPr/>
        </p:nvSpPr>
        <p:spPr>
          <a:xfrm rot="16200000" flipV="1">
            <a:off x="11469989" y="557526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39B52A-4234-6C4C-C9E1-4FA77DE354C3}"/>
              </a:ext>
            </a:extLst>
          </p:cNvPr>
          <p:cNvSpPr/>
          <p:nvPr/>
        </p:nvSpPr>
        <p:spPr>
          <a:xfrm rot="16200000" flipV="1">
            <a:off x="11400986" y="565289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254EBCE-8E5F-6A50-D65E-801736E534E0}"/>
              </a:ext>
            </a:extLst>
          </p:cNvPr>
          <p:cNvSpPr/>
          <p:nvPr/>
        </p:nvSpPr>
        <p:spPr>
          <a:xfrm rot="16200000" flipV="1">
            <a:off x="11383736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3ACC91-7538-619B-7386-E3293FC34CD9}"/>
              </a:ext>
            </a:extLst>
          </p:cNvPr>
          <p:cNvSpPr/>
          <p:nvPr/>
        </p:nvSpPr>
        <p:spPr>
          <a:xfrm rot="16200000" flipV="1">
            <a:off x="11452738" y="548901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8A2918-5DF5-6885-006F-153CB0755208}"/>
              </a:ext>
            </a:extLst>
          </p:cNvPr>
          <p:cNvSpPr/>
          <p:nvPr/>
        </p:nvSpPr>
        <p:spPr>
          <a:xfrm rot="16200000" flipV="1">
            <a:off x="11513113" y="542001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3D4E81C-52D0-A993-0851-01F6D50480AA}"/>
              </a:ext>
            </a:extLst>
          </p:cNvPr>
          <p:cNvSpPr/>
          <p:nvPr/>
        </p:nvSpPr>
        <p:spPr>
          <a:xfrm rot="16200000" flipV="1">
            <a:off x="11495862" y="534238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96BC6F3-D374-98B0-9D45-F1BF098AFE73}"/>
              </a:ext>
            </a:extLst>
          </p:cNvPr>
          <p:cNvSpPr/>
          <p:nvPr/>
        </p:nvSpPr>
        <p:spPr>
          <a:xfrm rot="16200000" flipV="1">
            <a:off x="11478614" y="523888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CF0730-355B-9517-1B71-6EB8C0510576}"/>
              </a:ext>
            </a:extLst>
          </p:cNvPr>
          <p:cNvSpPr/>
          <p:nvPr/>
        </p:nvSpPr>
        <p:spPr>
          <a:xfrm rot="16200000" flipV="1">
            <a:off x="11400986" y="53165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ED5003-9992-75B6-4200-78DF85CFA966}"/>
              </a:ext>
            </a:extLst>
          </p:cNvPr>
          <p:cNvSpPr/>
          <p:nvPr/>
        </p:nvSpPr>
        <p:spPr>
          <a:xfrm rot="16200000" flipV="1">
            <a:off x="11426861" y="54113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CF6972-4BE1-571A-CE17-A7C61CD74A37}"/>
              </a:ext>
            </a:extLst>
          </p:cNvPr>
          <p:cNvSpPr/>
          <p:nvPr/>
        </p:nvSpPr>
        <p:spPr>
          <a:xfrm rot="16200000" flipV="1">
            <a:off x="11357862" y="54717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260900-68DA-39BD-F20B-8F81B000835E}"/>
              </a:ext>
            </a:extLst>
          </p:cNvPr>
          <p:cNvSpPr/>
          <p:nvPr/>
        </p:nvSpPr>
        <p:spPr>
          <a:xfrm rot="16200000" flipV="1">
            <a:off x="11297484" y="554076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21AAB16-05E4-02EF-A3E6-5A932E370C2E}"/>
              </a:ext>
            </a:extLst>
          </p:cNvPr>
          <p:cNvSpPr/>
          <p:nvPr/>
        </p:nvSpPr>
        <p:spPr>
          <a:xfrm rot="16200000" flipV="1">
            <a:off x="1127160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A846A9-FC72-7E02-5A36-DEAA129828D0}"/>
              </a:ext>
            </a:extLst>
          </p:cNvPr>
          <p:cNvSpPr/>
          <p:nvPr/>
        </p:nvSpPr>
        <p:spPr>
          <a:xfrm rot="16200000" flipV="1">
            <a:off x="11340610" y="538550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4F7D3-B443-F1AD-758B-F7279EC70E41}"/>
              </a:ext>
            </a:extLst>
          </p:cNvPr>
          <p:cNvSpPr/>
          <p:nvPr/>
        </p:nvSpPr>
        <p:spPr>
          <a:xfrm rot="16200000" flipV="1">
            <a:off x="11323359" y="52992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79C3A4-3335-FABA-B623-C684FDA39B84}"/>
              </a:ext>
            </a:extLst>
          </p:cNvPr>
          <p:cNvSpPr/>
          <p:nvPr/>
        </p:nvSpPr>
        <p:spPr>
          <a:xfrm rot="16200000" flipV="1">
            <a:off x="11383736" y="523025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D78C915-BBE4-A2F1-AA90-250A7C72AF4B}"/>
              </a:ext>
            </a:extLst>
          </p:cNvPr>
          <p:cNvSpPr/>
          <p:nvPr/>
        </p:nvSpPr>
        <p:spPr>
          <a:xfrm rot="16200000" flipV="1">
            <a:off x="11366487" y="513538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FE5DF6A-FC45-F171-DAC2-382B20900BA0}"/>
              </a:ext>
            </a:extLst>
          </p:cNvPr>
          <p:cNvSpPr/>
          <p:nvPr/>
        </p:nvSpPr>
        <p:spPr>
          <a:xfrm rot="16200000" flipV="1">
            <a:off x="11297484" y="521300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79FAFC-DA5B-8314-97A8-2B5DBFF1A13D}"/>
              </a:ext>
            </a:extLst>
          </p:cNvPr>
          <p:cNvSpPr/>
          <p:nvPr/>
        </p:nvSpPr>
        <p:spPr>
          <a:xfrm rot="16200000" flipV="1">
            <a:off x="11228483" y="527338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AE09D7-7B7C-55C8-D031-35E63A91F961}"/>
              </a:ext>
            </a:extLst>
          </p:cNvPr>
          <p:cNvSpPr/>
          <p:nvPr/>
        </p:nvSpPr>
        <p:spPr>
          <a:xfrm rot="16200000" flipV="1">
            <a:off x="11254358" y="535963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622564-FD54-8720-1A78-C873738F7868}"/>
              </a:ext>
            </a:extLst>
          </p:cNvPr>
          <p:cNvSpPr/>
          <p:nvPr/>
        </p:nvSpPr>
        <p:spPr>
          <a:xfrm rot="16200000" flipV="1">
            <a:off x="11193983" y="54372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84174B-33AC-BEE1-F287-56E294F625FD}"/>
              </a:ext>
            </a:extLst>
          </p:cNvPr>
          <p:cNvSpPr/>
          <p:nvPr/>
        </p:nvSpPr>
        <p:spPr>
          <a:xfrm rot="16200000" flipV="1">
            <a:off x="11168108" y="53337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2226A6-A9AB-9D6C-B23C-EA4A823BCC6E}"/>
              </a:ext>
            </a:extLst>
          </p:cNvPr>
          <p:cNvSpPr/>
          <p:nvPr/>
        </p:nvSpPr>
        <p:spPr>
          <a:xfrm rot="16200000" flipV="1">
            <a:off x="11150856" y="5256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BF987F-3359-F428-7591-EEDDAF23BE01}"/>
              </a:ext>
            </a:extLst>
          </p:cNvPr>
          <p:cNvSpPr/>
          <p:nvPr/>
        </p:nvSpPr>
        <p:spPr>
          <a:xfrm rot="16200000" flipV="1">
            <a:off x="11219857" y="518713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35AB91-4B64-51CF-A2D1-C8FC3548AE62}"/>
              </a:ext>
            </a:extLst>
          </p:cNvPr>
          <p:cNvSpPr/>
          <p:nvPr/>
        </p:nvSpPr>
        <p:spPr>
          <a:xfrm rot="16200000" flipV="1">
            <a:off x="11280235" y="5118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8B80DA1-84C7-C778-EF42-8ED63A37C886}"/>
              </a:ext>
            </a:extLst>
          </p:cNvPr>
          <p:cNvSpPr/>
          <p:nvPr/>
        </p:nvSpPr>
        <p:spPr>
          <a:xfrm rot="16200000" flipV="1">
            <a:off x="11262984" y="503187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8C6D78C-3514-9CAA-C65B-AD04B6BEE890}"/>
              </a:ext>
            </a:extLst>
          </p:cNvPr>
          <p:cNvSpPr/>
          <p:nvPr/>
        </p:nvSpPr>
        <p:spPr>
          <a:xfrm rot="16200000" flipV="1">
            <a:off x="11193983" y="510950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143812-587C-15FC-11EA-78A26BD60D30}"/>
              </a:ext>
            </a:extLst>
          </p:cNvPr>
          <p:cNvSpPr/>
          <p:nvPr/>
        </p:nvSpPr>
        <p:spPr>
          <a:xfrm rot="16200000" flipV="1">
            <a:off x="10568226" y="384263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21BC74B-1A5F-87C2-8CBA-2F99006EB19B}"/>
              </a:ext>
            </a:extLst>
          </p:cNvPr>
          <p:cNvSpPr/>
          <p:nvPr/>
        </p:nvSpPr>
        <p:spPr>
          <a:xfrm rot="16200000" flipV="1">
            <a:off x="10604882" y="383427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5EDA62E-A153-E5DE-474D-358474678804}"/>
              </a:ext>
            </a:extLst>
          </p:cNvPr>
          <p:cNvSpPr/>
          <p:nvPr/>
        </p:nvSpPr>
        <p:spPr>
          <a:xfrm rot="16200000" flipV="1">
            <a:off x="10593324" y="386877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5106BE-1C5B-D015-E6DA-CC0B8AA58E3E}"/>
              </a:ext>
            </a:extLst>
          </p:cNvPr>
          <p:cNvSpPr/>
          <p:nvPr/>
        </p:nvSpPr>
        <p:spPr>
          <a:xfrm rot="16200000" flipV="1">
            <a:off x="10641625" y="38253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0815E5F-CF6C-AFB8-37F7-EABEA244ED91}"/>
              </a:ext>
            </a:extLst>
          </p:cNvPr>
          <p:cNvSpPr/>
          <p:nvPr/>
        </p:nvSpPr>
        <p:spPr>
          <a:xfrm rot="16200000" flipV="1">
            <a:off x="10652406" y="379278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B9BE878-FAD7-0E18-1CDD-A070EFFCE12C}"/>
              </a:ext>
            </a:extLst>
          </p:cNvPr>
          <p:cNvSpPr/>
          <p:nvPr/>
        </p:nvSpPr>
        <p:spPr>
          <a:xfrm rot="16200000" flipV="1">
            <a:off x="10656114" y="375828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1A7501E-B62A-9A8C-E4DA-F634158146E2}"/>
              </a:ext>
            </a:extLst>
          </p:cNvPr>
          <p:cNvSpPr/>
          <p:nvPr/>
        </p:nvSpPr>
        <p:spPr>
          <a:xfrm rot="16200000" flipV="1">
            <a:off x="10635588" y="369661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E65F12-A624-ED39-4D8C-7FD8D58B072E}"/>
              </a:ext>
            </a:extLst>
          </p:cNvPr>
          <p:cNvSpPr/>
          <p:nvPr/>
        </p:nvSpPr>
        <p:spPr>
          <a:xfrm rot="16200000" flipV="1">
            <a:off x="10610056" y="367332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5F760D-EB02-EC8F-46EF-E26EE0B24AF6}"/>
              </a:ext>
            </a:extLst>
          </p:cNvPr>
          <p:cNvSpPr/>
          <p:nvPr/>
        </p:nvSpPr>
        <p:spPr>
          <a:xfrm rot="16200000" flipV="1">
            <a:off x="10602552" y="370765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5235374-6CAE-6CC5-A658-1CBD80A07C2D}"/>
              </a:ext>
            </a:extLst>
          </p:cNvPr>
          <p:cNvSpPr/>
          <p:nvPr/>
        </p:nvSpPr>
        <p:spPr>
          <a:xfrm rot="16200000" flipV="1">
            <a:off x="10594961" y="37395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3C22B84-C06B-E8AD-2AB5-48F5C2F79EA2}"/>
              </a:ext>
            </a:extLst>
          </p:cNvPr>
          <p:cNvSpPr/>
          <p:nvPr/>
        </p:nvSpPr>
        <p:spPr>
          <a:xfrm rot="16200000" flipV="1">
            <a:off x="10626357" y="373369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BC2AA4C-908E-E488-D404-B72DE58CC6E4}"/>
              </a:ext>
            </a:extLst>
          </p:cNvPr>
          <p:cNvSpPr/>
          <p:nvPr/>
        </p:nvSpPr>
        <p:spPr>
          <a:xfrm rot="16200000" flipV="1">
            <a:off x="10654821" y="371455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CCA5E0-1D07-876E-B24B-F82A21C59AB4}"/>
              </a:ext>
            </a:extLst>
          </p:cNvPr>
          <p:cNvSpPr/>
          <p:nvPr/>
        </p:nvSpPr>
        <p:spPr>
          <a:xfrm rot="16200000" flipV="1">
            <a:off x="10619804" y="376664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4C9094-C23E-4FD6-D631-4BF24056BB35}"/>
              </a:ext>
            </a:extLst>
          </p:cNvPr>
          <p:cNvSpPr/>
          <p:nvPr/>
        </p:nvSpPr>
        <p:spPr>
          <a:xfrm rot="16200000" flipV="1">
            <a:off x="10609109" y="380045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579A81-47A8-10E7-4928-B35C843834D4}"/>
              </a:ext>
            </a:extLst>
          </p:cNvPr>
          <p:cNvSpPr/>
          <p:nvPr/>
        </p:nvSpPr>
        <p:spPr>
          <a:xfrm rot="16200000" flipV="1">
            <a:off x="10584958" y="377501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D8159A-E6B0-8361-471B-76225F6F5B72}"/>
              </a:ext>
            </a:extLst>
          </p:cNvPr>
          <p:cNvSpPr/>
          <p:nvPr/>
        </p:nvSpPr>
        <p:spPr>
          <a:xfrm rot="16200000" flipV="1">
            <a:off x="10558135" y="3750087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F51453B-9770-DFF4-D991-E053D5F15203}"/>
              </a:ext>
            </a:extLst>
          </p:cNvPr>
          <p:cNvSpPr/>
          <p:nvPr/>
        </p:nvSpPr>
        <p:spPr>
          <a:xfrm rot="16200000" flipV="1">
            <a:off x="10551404" y="378338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5437428-6A49-CB92-800E-F12D8597FCF0}"/>
              </a:ext>
            </a:extLst>
          </p:cNvPr>
          <p:cNvSpPr/>
          <p:nvPr/>
        </p:nvSpPr>
        <p:spPr>
          <a:xfrm rot="16200000" flipV="1">
            <a:off x="10581250" y="380779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311DD6-C575-1D18-12F0-69E856174C24}"/>
              </a:ext>
            </a:extLst>
          </p:cNvPr>
          <p:cNvSpPr/>
          <p:nvPr/>
        </p:nvSpPr>
        <p:spPr>
          <a:xfrm rot="16200000" flipV="1">
            <a:off x="10541832" y="381814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BC64BEE-02F2-250A-E22A-2F559FBB9483}"/>
              </a:ext>
            </a:extLst>
          </p:cNvPr>
          <p:cNvSpPr/>
          <p:nvPr/>
        </p:nvSpPr>
        <p:spPr>
          <a:xfrm rot="16200000" flipV="1">
            <a:off x="10534672" y="385022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C39399-9EE3-285E-AC8B-63C18690E4D1}"/>
              </a:ext>
            </a:extLst>
          </p:cNvPr>
          <p:cNvSpPr/>
          <p:nvPr/>
        </p:nvSpPr>
        <p:spPr>
          <a:xfrm rot="16200000" flipV="1">
            <a:off x="10559859" y="387661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D12A8F-EDEA-E3C9-C6A5-CCBD37F2372B}"/>
              </a:ext>
            </a:extLst>
          </p:cNvPr>
          <p:cNvSpPr/>
          <p:nvPr/>
        </p:nvSpPr>
        <p:spPr>
          <a:xfrm rot="16200000" flipV="1">
            <a:off x="10552268" y="391301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5C417BF-4F24-BB0E-EC51-5261E5F26C37}"/>
              </a:ext>
            </a:extLst>
          </p:cNvPr>
          <p:cNvSpPr/>
          <p:nvPr/>
        </p:nvSpPr>
        <p:spPr>
          <a:xfrm rot="16200000" flipV="1">
            <a:off x="10526305" y="38849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E5B63C-8D7F-2636-3E05-2FFB283B33A8}"/>
              </a:ext>
            </a:extLst>
          </p:cNvPr>
          <p:cNvSpPr/>
          <p:nvPr/>
        </p:nvSpPr>
        <p:spPr>
          <a:xfrm rot="16200000" flipV="1">
            <a:off x="10498189" y="386152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302CAE2-A9AA-A11B-EA19-B04B28D356E7}"/>
              </a:ext>
            </a:extLst>
          </p:cNvPr>
          <p:cNvSpPr/>
          <p:nvPr/>
        </p:nvSpPr>
        <p:spPr>
          <a:xfrm rot="16200000" flipV="1">
            <a:off x="10494565" y="389343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AF37EF1-9089-41B7-EA32-89FC05A850D4}"/>
              </a:ext>
            </a:extLst>
          </p:cNvPr>
          <p:cNvSpPr/>
          <p:nvPr/>
        </p:nvSpPr>
        <p:spPr>
          <a:xfrm rot="16200000" flipV="1">
            <a:off x="1052130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BA288C8-65F9-43A3-24F4-6198AD47E6E4}"/>
              </a:ext>
            </a:extLst>
          </p:cNvPr>
          <p:cNvSpPr/>
          <p:nvPr/>
        </p:nvSpPr>
        <p:spPr>
          <a:xfrm rot="16200000" flipV="1">
            <a:off x="10483181" y="392621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1ABF6B0-AF78-C79F-6A49-2F2B45823D31}"/>
              </a:ext>
            </a:extLst>
          </p:cNvPr>
          <p:cNvSpPr/>
          <p:nvPr/>
        </p:nvSpPr>
        <p:spPr>
          <a:xfrm rot="16200000" flipV="1">
            <a:off x="10465499" y="386842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BBA400-3036-D316-15A0-20C598FECA93}"/>
              </a:ext>
            </a:extLst>
          </p:cNvPr>
          <p:cNvSpPr/>
          <p:nvPr/>
        </p:nvSpPr>
        <p:spPr>
          <a:xfrm rot="16200000" flipV="1">
            <a:off x="10432810" y="38750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1DFF400-9326-148D-5892-7E160EC86BCE}"/>
              </a:ext>
            </a:extLst>
          </p:cNvPr>
          <p:cNvSpPr/>
          <p:nvPr/>
        </p:nvSpPr>
        <p:spPr>
          <a:xfrm rot="16200000" flipV="1">
            <a:off x="10457478" y="390344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4CB5DAB-43BA-9418-4A2E-4E81D75BC102}"/>
              </a:ext>
            </a:extLst>
          </p:cNvPr>
          <p:cNvSpPr/>
          <p:nvPr/>
        </p:nvSpPr>
        <p:spPr>
          <a:xfrm rot="16200000" flipV="1">
            <a:off x="10452302" y="393897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EF36F60-EAAE-1B92-A23B-2DA7086B4976}"/>
              </a:ext>
            </a:extLst>
          </p:cNvPr>
          <p:cNvSpPr/>
          <p:nvPr/>
        </p:nvSpPr>
        <p:spPr>
          <a:xfrm rot="16200000" flipV="1">
            <a:off x="10425219" y="390758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5D2A3CC-FA3E-1336-B8FC-17F127E9AFB5}"/>
              </a:ext>
            </a:extLst>
          </p:cNvPr>
          <p:cNvSpPr/>
          <p:nvPr/>
        </p:nvSpPr>
        <p:spPr>
          <a:xfrm rot="16200000" flipV="1">
            <a:off x="10417024" y="394639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3849E9-7C26-10E9-CDE2-DB6670203C3B}"/>
              </a:ext>
            </a:extLst>
          </p:cNvPr>
          <p:cNvSpPr/>
          <p:nvPr/>
        </p:nvSpPr>
        <p:spPr>
          <a:xfrm rot="16200000" flipV="1">
            <a:off x="1038873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294F206-4FA9-2853-37DB-3E76262A8C73}"/>
              </a:ext>
            </a:extLst>
          </p:cNvPr>
          <p:cNvSpPr/>
          <p:nvPr/>
        </p:nvSpPr>
        <p:spPr>
          <a:xfrm rot="16200000" flipV="1">
            <a:off x="10402275" y="388179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33A6D39A-96CD-F187-7073-C0D851A9F6CE}"/>
              </a:ext>
            </a:extLst>
          </p:cNvPr>
          <p:cNvSpPr/>
          <p:nvPr/>
        </p:nvSpPr>
        <p:spPr>
          <a:xfrm rot="16200000" flipV="1">
            <a:off x="10478350" y="383228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1F0D2BB-D86E-1353-F0E9-7EC12B5B70FE}"/>
              </a:ext>
            </a:extLst>
          </p:cNvPr>
          <p:cNvSpPr/>
          <p:nvPr/>
        </p:nvSpPr>
        <p:spPr>
          <a:xfrm rot="16200000" flipV="1">
            <a:off x="10593324" y="390146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55500DA-0A0F-B467-C014-145306900A5A}"/>
              </a:ext>
            </a:extLst>
          </p:cNvPr>
          <p:cNvSpPr/>
          <p:nvPr/>
        </p:nvSpPr>
        <p:spPr>
          <a:xfrm rot="16200000" flipV="1">
            <a:off x="10627221" y="385893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89CFF2E-98BA-BFEE-AF77-0A09E922AA37}"/>
              </a:ext>
            </a:extLst>
          </p:cNvPr>
          <p:cNvSpPr/>
          <p:nvPr/>
        </p:nvSpPr>
        <p:spPr>
          <a:xfrm rot="16200000" flipV="1">
            <a:off x="10506813" y="381935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9A429F1-73F1-F48E-BB23-1515A542EE8E}"/>
              </a:ext>
            </a:extLst>
          </p:cNvPr>
          <p:cNvSpPr/>
          <p:nvPr/>
        </p:nvSpPr>
        <p:spPr>
          <a:xfrm rot="16200000" flipV="1">
            <a:off x="10568226" y="371093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B592C8-BC96-A134-7811-97704ECDAB1F}"/>
              </a:ext>
            </a:extLst>
          </p:cNvPr>
          <p:cNvSpPr/>
          <p:nvPr/>
        </p:nvSpPr>
        <p:spPr>
          <a:xfrm rot="16200000" flipV="1">
            <a:off x="11176733" y="50146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796453-0B40-010B-15DF-6661AE7DDDFC}"/>
              </a:ext>
            </a:extLst>
          </p:cNvPr>
          <p:cNvSpPr/>
          <p:nvPr/>
        </p:nvSpPr>
        <p:spPr>
          <a:xfrm rot="16200000" flipV="1">
            <a:off x="11582116" y="53510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2BDAF0-63A4-FC0C-9734-BA93D3F255C3}"/>
              </a:ext>
            </a:extLst>
          </p:cNvPr>
          <p:cNvSpPr/>
          <p:nvPr/>
        </p:nvSpPr>
        <p:spPr>
          <a:xfrm rot="16200000" flipV="1">
            <a:off x="11927123" y="577364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26FC487-11D5-3981-7965-FF37354E84AF}"/>
              </a:ext>
            </a:extLst>
          </p:cNvPr>
          <p:cNvSpPr/>
          <p:nvPr/>
        </p:nvSpPr>
        <p:spPr>
          <a:xfrm rot="16200000" flipV="1">
            <a:off x="11901246" y="56701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482AF19-D006-2EF9-064B-DF33B3D6AE19}"/>
              </a:ext>
            </a:extLst>
          </p:cNvPr>
          <p:cNvSpPr/>
          <p:nvPr/>
        </p:nvSpPr>
        <p:spPr>
          <a:xfrm rot="16200000" flipV="1">
            <a:off x="10599363" y="4920270"/>
            <a:ext cx="34500" cy="274968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D54046-CD3E-2C16-F8FA-7AC531108591}"/>
              </a:ext>
            </a:extLst>
          </p:cNvPr>
          <p:cNvSpPr/>
          <p:nvPr/>
        </p:nvSpPr>
        <p:spPr>
          <a:xfrm rot="16200000" flipV="1">
            <a:off x="10508538" y="4709899"/>
            <a:ext cx="34500" cy="456617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26D67F7-42B7-C6EA-0352-BA8092C457F2}"/>
              </a:ext>
            </a:extLst>
          </p:cNvPr>
          <p:cNvSpPr/>
          <p:nvPr/>
        </p:nvSpPr>
        <p:spPr>
          <a:xfrm rot="16200000" flipV="1">
            <a:off x="10447215" y="4529030"/>
            <a:ext cx="34500" cy="579266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3AB6D49-2008-89A4-8DAA-B2F4C685CE8E}"/>
              </a:ext>
            </a:extLst>
          </p:cNvPr>
          <p:cNvSpPr/>
          <p:nvPr/>
        </p:nvSpPr>
        <p:spPr>
          <a:xfrm rot="16200000" flipV="1">
            <a:off x="10402578" y="4364935"/>
            <a:ext cx="34500" cy="668538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741D94-70DA-9BAE-D459-5ACCF0B15646}"/>
              </a:ext>
            </a:extLst>
          </p:cNvPr>
          <p:cNvSpPr/>
          <p:nvPr/>
        </p:nvSpPr>
        <p:spPr>
          <a:xfrm rot="16200000" flipV="1">
            <a:off x="10369804" y="4212614"/>
            <a:ext cx="34500" cy="734087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4F1E8BB-8973-9EE7-A5AD-BC2C573C98B7}"/>
              </a:ext>
            </a:extLst>
          </p:cNvPr>
          <p:cNvSpPr/>
          <p:nvPr/>
        </p:nvSpPr>
        <p:spPr>
          <a:xfrm rot="16200000" flipV="1">
            <a:off x="10346558" y="4069824"/>
            <a:ext cx="34500" cy="780579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514BD2D-33E2-B287-9F4A-42C2B3CB0944}"/>
              </a:ext>
            </a:extLst>
          </p:cNvPr>
          <p:cNvSpPr/>
          <p:nvPr/>
        </p:nvSpPr>
        <p:spPr>
          <a:xfrm rot="16200000" flipV="1">
            <a:off x="10331550" y="3935358"/>
            <a:ext cx="34500" cy="810595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9639020-3C0F-40E0-9CE8-881365BE66FC}"/>
              </a:ext>
            </a:extLst>
          </p:cNvPr>
          <p:cNvSpPr/>
          <p:nvPr/>
        </p:nvSpPr>
        <p:spPr>
          <a:xfrm rot="16200000" flipV="1">
            <a:off x="10324004" y="3808268"/>
            <a:ext cx="34500" cy="825687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DC66690-FBAC-87C7-5A6B-27884173CD40}"/>
              </a:ext>
            </a:extLst>
          </p:cNvPr>
          <p:cNvSpPr/>
          <p:nvPr/>
        </p:nvSpPr>
        <p:spPr>
          <a:xfrm rot="16200000" flipV="1">
            <a:off x="9317789" y="4225981"/>
            <a:ext cx="1518636" cy="1285153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AB55FD7-BD0F-30D1-9E2F-E2E661EBC359}"/>
              </a:ext>
            </a:extLst>
          </p:cNvPr>
          <p:cNvSpPr/>
          <p:nvPr/>
        </p:nvSpPr>
        <p:spPr>
          <a:xfrm rot="16200000" flipV="1">
            <a:off x="11474126" y="3737929"/>
            <a:ext cx="341038" cy="40124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D819C1-4461-B7C4-E532-B405006A5BC7}"/>
              </a:ext>
            </a:extLst>
          </p:cNvPr>
          <p:cNvSpPr/>
          <p:nvPr/>
        </p:nvSpPr>
        <p:spPr>
          <a:xfrm rot="16200000" flipV="1">
            <a:off x="11326723" y="3877828"/>
            <a:ext cx="202088" cy="260567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2BBD915-FBFC-7CA0-00C6-868DBAE2CAB9}"/>
              </a:ext>
            </a:extLst>
          </p:cNvPr>
          <p:cNvSpPr/>
          <p:nvPr/>
        </p:nvSpPr>
        <p:spPr>
          <a:xfrm rot="16200000" flipV="1">
            <a:off x="11175481" y="3869073"/>
            <a:ext cx="215456" cy="264707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629FC2-9B74-24E2-25EC-D26D1FA9F64F}"/>
              </a:ext>
            </a:extLst>
          </p:cNvPr>
          <p:cNvSpPr/>
          <p:nvPr/>
        </p:nvSpPr>
        <p:spPr>
          <a:xfrm rot="16200000" flipV="1">
            <a:off x="11016776" y="3828276"/>
            <a:ext cx="259703" cy="302054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67743DB-1CCF-D07F-D56B-77C24FE9DC71}"/>
              </a:ext>
            </a:extLst>
          </p:cNvPr>
          <p:cNvSpPr/>
          <p:nvPr/>
        </p:nvSpPr>
        <p:spPr>
          <a:xfrm rot="16200000" flipV="1">
            <a:off x="10867948" y="3770617"/>
            <a:ext cx="319563" cy="357514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E9FFB40-4CEA-C541-BFCE-CE16A3985A3A}"/>
              </a:ext>
            </a:extLst>
          </p:cNvPr>
          <p:cNvSpPr/>
          <p:nvPr/>
        </p:nvSpPr>
        <p:spPr>
          <a:xfrm rot="16200000" flipV="1">
            <a:off x="10800370" y="3718478"/>
            <a:ext cx="335604" cy="324653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6229A8-BA15-784C-06B0-D469243CE57A}"/>
              </a:ext>
            </a:extLst>
          </p:cNvPr>
          <p:cNvSpPr/>
          <p:nvPr/>
        </p:nvSpPr>
        <p:spPr>
          <a:xfrm rot="16200000" flipV="1">
            <a:off x="10796618" y="3628300"/>
            <a:ext cx="282906" cy="26444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6538734-07C0-CCD3-9DEC-DED30118849D}"/>
              </a:ext>
            </a:extLst>
          </p:cNvPr>
          <p:cNvSpPr/>
          <p:nvPr/>
        </p:nvSpPr>
        <p:spPr>
          <a:xfrm rot="16200000" flipV="1">
            <a:off x="10792390" y="3518931"/>
            <a:ext cx="249873" cy="222961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B5F7A6E-90D3-0721-149E-89C90791FD34}"/>
              </a:ext>
            </a:extLst>
          </p:cNvPr>
          <p:cNvSpPr/>
          <p:nvPr/>
        </p:nvSpPr>
        <p:spPr>
          <a:xfrm rot="16200000" flipV="1">
            <a:off x="10787949" y="3369848"/>
            <a:ext cx="248147" cy="21235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A1B2EBB-4084-07A5-D44A-E7054BAFF7E5}"/>
              </a:ext>
            </a:extLst>
          </p:cNvPr>
          <p:cNvSpPr/>
          <p:nvPr/>
        </p:nvSpPr>
        <p:spPr>
          <a:xfrm rot="16200000" flipV="1">
            <a:off x="10792134" y="3077670"/>
            <a:ext cx="389426" cy="36200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4D9074-9BEB-9CF7-3662-0794D641255C}"/>
              </a:ext>
            </a:extLst>
          </p:cNvPr>
          <p:cNvGrpSpPr/>
          <p:nvPr/>
        </p:nvGrpSpPr>
        <p:grpSpPr>
          <a:xfrm rot="10800000" flipV="1">
            <a:off x="11012939" y="2935615"/>
            <a:ext cx="974644" cy="974903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3A4900D-7E6D-56D0-D85D-772946C6F28F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E99BCD-B3CD-93D7-A480-3A4EDDE0AFB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E575D22-9ACD-6C83-FE75-9E2A684191A8}"/>
              </a:ext>
            </a:extLst>
          </p:cNvPr>
          <p:cNvSpPr/>
          <p:nvPr/>
        </p:nvSpPr>
        <p:spPr>
          <a:xfrm rot="16200000" flipV="1">
            <a:off x="11872738" y="2846988"/>
            <a:ext cx="195188" cy="1952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E62F0E0-8810-641F-33F0-0055268DE242}"/>
              </a:ext>
            </a:extLst>
          </p:cNvPr>
          <p:cNvSpPr/>
          <p:nvPr/>
        </p:nvSpPr>
        <p:spPr>
          <a:xfrm rot="16200000" flipV="1">
            <a:off x="10193461" y="3487970"/>
            <a:ext cx="552012" cy="552012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75CA0C-B603-C8EA-7C41-233A2EB83646}"/>
              </a:ext>
            </a:extLst>
          </p:cNvPr>
          <p:cNvSpPr/>
          <p:nvPr/>
        </p:nvSpPr>
        <p:spPr>
          <a:xfrm rot="16200000" flipV="1">
            <a:off x="10391839" y="3686346"/>
            <a:ext cx="155255" cy="15525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734E030-271E-CD4B-541E-38DF17D8E075}"/>
              </a:ext>
            </a:extLst>
          </p:cNvPr>
          <p:cNvSpPr/>
          <p:nvPr/>
        </p:nvSpPr>
        <p:spPr>
          <a:xfrm rot="16200000" flipV="1">
            <a:off x="10178365" y="3479515"/>
            <a:ext cx="567279" cy="566934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98A302C-D5B1-DA5A-F430-30590D91DFF9}"/>
              </a:ext>
            </a:extLst>
          </p:cNvPr>
          <p:cNvSpPr/>
          <p:nvPr/>
        </p:nvSpPr>
        <p:spPr>
          <a:xfrm rot="16200000" flipV="1">
            <a:off x="10805500" y="2728608"/>
            <a:ext cx="1384687" cy="1384686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544910-4A1B-30B4-1E44-21A5CE8A2215}"/>
              </a:ext>
            </a:extLst>
          </p:cNvPr>
          <p:cNvSpPr/>
          <p:nvPr/>
        </p:nvSpPr>
        <p:spPr>
          <a:xfrm rot="16200000" flipV="1">
            <a:off x="10118852" y="3421988"/>
            <a:ext cx="696655" cy="68596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7018AAB-6934-87AC-7935-17212BF5092B}"/>
              </a:ext>
            </a:extLst>
          </p:cNvPr>
          <p:cNvSpPr/>
          <p:nvPr/>
        </p:nvSpPr>
        <p:spPr>
          <a:xfrm rot="16200000" flipV="1">
            <a:off x="10167585" y="4660996"/>
            <a:ext cx="2535803" cy="143177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03F22D-15E1-7013-8467-1A3E63E5D223}"/>
              </a:ext>
            </a:extLst>
          </p:cNvPr>
          <p:cNvGrpSpPr/>
          <p:nvPr/>
        </p:nvGrpSpPr>
        <p:grpSpPr>
          <a:xfrm>
            <a:off x="1666874" y="900138"/>
            <a:ext cx="4348315" cy="595062"/>
            <a:chOff x="1666874" y="900138"/>
            <a:chExt cx="4348315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316A938-FCA0-5206-C8CF-952AD5FCF98B}"/>
                </a:ext>
              </a:extLst>
            </p:cNvPr>
            <p:cNvSpPr/>
            <p:nvPr/>
          </p:nvSpPr>
          <p:spPr>
            <a:xfrm>
              <a:off x="1861172" y="900138"/>
              <a:ext cx="396050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Template Method Pattern</a:t>
              </a:r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AAD91E9-697D-1A2E-2B6A-E023A5ED1047}"/>
                </a:ext>
              </a:extLst>
            </p:cNvPr>
            <p:cNvSpPr/>
            <p:nvPr/>
          </p:nvSpPr>
          <p:spPr>
            <a:xfrm rot="5400000" flipH="1">
              <a:off x="574805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42709FB-3728-A901-D34F-CC0A011003CF}"/>
                </a:ext>
              </a:extLst>
            </p:cNvPr>
            <p:cNvSpPr/>
            <p:nvPr/>
          </p:nvSpPr>
          <p:spPr>
            <a:xfrm rot="16200000">
              <a:off x="159575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BA1277C6-66FE-465C-7BA8-7408BAB07B7E}"/>
              </a:ext>
            </a:extLst>
          </p:cNvPr>
          <p:cNvSpPr txBox="1"/>
          <p:nvPr/>
        </p:nvSpPr>
        <p:spPr>
          <a:xfrm>
            <a:off x="1593021" y="1800984"/>
            <a:ext cx="4502979" cy="391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Softverski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patern</a:t>
            </a:r>
            <a:r>
              <a:rPr lang="en-I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pona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šanja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koji definiše skelet algoritma u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nadklasi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dok dopušta da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podklase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override</a:t>
            </a:r>
            <a:r>
              <a:rPr lang="sr-Latn-R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-uju specifične korake algoritma bez promene njegove strukture</a:t>
            </a:r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5BCE1-06B7-022F-58E1-AD86B6875051}"/>
              </a:ext>
            </a:extLst>
          </p:cNvPr>
          <p:cNvGrpSpPr/>
          <p:nvPr/>
        </p:nvGrpSpPr>
        <p:grpSpPr>
          <a:xfrm>
            <a:off x="9961627" y="763856"/>
            <a:ext cx="1584939" cy="600307"/>
            <a:chOff x="12794591" y="-861325"/>
            <a:chExt cx="1584939" cy="60030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B1ABFAE-F097-6380-966E-D9836AB07B1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5" name="Picture 16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3239281-31CB-62E6-EB65-EAA5F0E8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6" name="Picture 16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E27CA47-1FFB-4949-0624-27968F1E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026" name="Picture 2" descr="Template Method">
            <a:extLst>
              <a:ext uri="{FF2B5EF4-FFF2-40B4-BE49-F238E27FC236}">
                <a16:creationId xmlns:a16="http://schemas.microsoft.com/office/drawing/2014/main" id="{FEE0D577-B29C-8944-F004-0C30C9CF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87" y="1601844"/>
            <a:ext cx="3936254" cy="43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7" grpId="0"/>
      <p:bldP spid="159" grpId="0" animBg="1"/>
      <p:bldP spid="1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3A43775-5663-C315-4E2C-134C2825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897721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390374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4631" y="2970162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80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8467" y="2970162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D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A70D9A5-8EA2-D792-3043-909A8013C3FA}"/>
              </a:ext>
            </a:extLst>
          </p:cNvPr>
          <p:cNvGrpSpPr/>
          <p:nvPr/>
        </p:nvGrpSpPr>
        <p:grpSpPr>
          <a:xfrm>
            <a:off x="1632922" y="3518695"/>
            <a:ext cx="1441897" cy="1353433"/>
            <a:chOff x="1632922" y="3518695"/>
            <a:chExt cx="1441897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Qatar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753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Ecuador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Senegal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Netherlands</a:t>
              </a:r>
            </a:p>
          </p:txBody>
        </p:sp>
        <p:pic>
          <p:nvPicPr>
            <p:cNvPr id="182" name="Picture Placeholder 122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616292FE-7306-98C7-9E18-589D9E9B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" r="2083"/>
            <a:stretch>
              <a:fillRect/>
            </a:stretch>
          </p:blipFill>
          <p:spPr>
            <a:xfrm>
              <a:off x="1632922" y="355264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3" name="Picture Placeholder 12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1C99148-E292-A886-4241-C29A8AA4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2922" y="391145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4" name="Picture Placeholder 12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D2408E8-E709-B77E-AC29-F58B2676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1" b="5961"/>
            <a:stretch>
              <a:fillRect/>
            </a:stretch>
          </p:blipFill>
          <p:spPr>
            <a:xfrm>
              <a:off x="1632922" y="427027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5" name="Picture Placeholder 132" descr="Shape, rectangle&#10;&#10;Description automatically generated">
              <a:extLst>
                <a:ext uri="{FF2B5EF4-FFF2-40B4-BE49-F238E27FC236}">
                  <a16:creationId xmlns:a16="http://schemas.microsoft.com/office/drawing/2014/main" id="{9071CE47-5F04-313D-9ABD-5D915248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2922" y="462908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03B719-A2C5-ED99-ADD5-6D7A6FA13E8E}"/>
              </a:ext>
            </a:extLst>
          </p:cNvPr>
          <p:cNvGrpSpPr/>
          <p:nvPr/>
        </p:nvGrpSpPr>
        <p:grpSpPr>
          <a:xfrm>
            <a:off x="6622826" y="3518695"/>
            <a:ext cx="1458648" cy="1353433"/>
            <a:chOff x="6622826" y="3518695"/>
            <a:chExt cx="1458648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Argentina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Saudi Arabia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673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Mexico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Poland</a:t>
              </a:r>
            </a:p>
          </p:txBody>
        </p:sp>
        <p:pic>
          <p:nvPicPr>
            <p:cNvPr id="208" name="Picture Placeholder 1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B8C2836-37FD-7090-3BFA-711B3EBF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7408"/>
            <a:stretch>
              <a:fillRect/>
            </a:stretch>
          </p:blipFill>
          <p:spPr>
            <a:xfrm>
              <a:off x="6622826" y="355248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09" name="Picture Placeholder 156" descr="Text&#10;&#10;Description automatically generated">
              <a:extLst>
                <a:ext uri="{FF2B5EF4-FFF2-40B4-BE49-F238E27FC236}">
                  <a16:creationId xmlns:a16="http://schemas.microsoft.com/office/drawing/2014/main" id="{03C056B0-6D5F-ACC3-33DF-234CDE5C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22826" y="391129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0" name="Picture Placeholder 15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7F02CA4-F480-694E-32AE-E527A3EA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r="1303"/>
            <a:stretch>
              <a:fillRect/>
            </a:stretch>
          </p:blipFill>
          <p:spPr>
            <a:xfrm>
              <a:off x="6622826" y="427010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11" name="Picture Placeholder 160" descr="Shape&#10;&#10;Description automatically generated">
              <a:extLst>
                <a:ext uri="{FF2B5EF4-FFF2-40B4-BE49-F238E27FC236}">
                  <a16:creationId xmlns:a16="http://schemas.microsoft.com/office/drawing/2014/main" id="{EE932879-7E65-783D-29C4-2F5E8564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3" b="3043"/>
            <a:stretch>
              <a:fillRect/>
            </a:stretch>
          </p:blipFill>
          <p:spPr>
            <a:xfrm>
              <a:off x="6622826" y="462891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E5DA020-4F45-C01A-059C-EF666383B9CE}"/>
              </a:ext>
            </a:extLst>
          </p:cNvPr>
          <p:cNvGrpSpPr/>
          <p:nvPr/>
        </p:nvGrpSpPr>
        <p:grpSpPr>
          <a:xfrm>
            <a:off x="9058655" y="3518695"/>
            <a:ext cx="1435597" cy="1353433"/>
            <a:chOff x="9109968" y="3518695"/>
            <a:chExt cx="1435597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France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Australia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809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Denmark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5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Tunisia</a:t>
              </a:r>
            </a:p>
          </p:txBody>
        </p:sp>
        <p:pic>
          <p:nvPicPr>
            <p:cNvPr id="221" name="Picture Placeholder 162" descr="Shape&#10;&#10;Description automatically generated">
              <a:extLst>
                <a:ext uri="{FF2B5EF4-FFF2-40B4-BE49-F238E27FC236}">
                  <a16:creationId xmlns:a16="http://schemas.microsoft.com/office/drawing/2014/main" id="{845B92B6-A8A4-0BE3-40E1-2212432C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2" name="Picture Placeholder 164" descr="Logo&#10;&#10;Description automatically generated">
              <a:extLst>
                <a:ext uri="{FF2B5EF4-FFF2-40B4-BE49-F238E27FC236}">
                  <a16:creationId xmlns:a16="http://schemas.microsoft.com/office/drawing/2014/main" id="{15E5F343-1514-9317-4B76-6DA14896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3" r="7983"/>
            <a:stretch>
              <a:fillRect/>
            </a:stretch>
          </p:blipFill>
          <p:spPr>
            <a:xfrm>
              <a:off x="9109968" y="391256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3" name="Picture Placeholder 166" descr="Logo&#10;&#10;Description automatically generated">
              <a:extLst>
                <a:ext uri="{FF2B5EF4-FFF2-40B4-BE49-F238E27FC236}">
                  <a16:creationId xmlns:a16="http://schemas.microsoft.com/office/drawing/2014/main" id="{4DB846B5-8A7B-04D7-2CBE-DA7F6800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93" b="11193"/>
            <a:stretch>
              <a:fillRect/>
            </a:stretch>
          </p:blipFill>
          <p:spPr>
            <a:xfrm>
              <a:off x="9109968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224" name="Picture Placeholder 168" descr="Logo, icon&#10;&#10;Description automatically generated">
              <a:extLst>
                <a:ext uri="{FF2B5EF4-FFF2-40B4-BE49-F238E27FC236}">
                  <a16:creationId xmlns:a16="http://schemas.microsoft.com/office/drawing/2014/main" id="{09D54D0B-82D2-5830-FA65-36541F4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109968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51F920-7544-5B00-DA4A-838A9F734F0C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6D935-ACBE-F369-8D39-00B2B8CF5E58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15DD6BFF-A1EA-AFFF-CC73-CA02A426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014CF63-7AD4-4D2A-5E96-31C5635FF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8DD8215-75B4-5840-EB02-8EC77E4B1B9E}"/>
              </a:ext>
            </a:extLst>
          </p:cNvPr>
          <p:cNvSpPr txBox="1"/>
          <p:nvPr/>
        </p:nvSpPr>
        <p:spPr>
          <a:xfrm>
            <a:off x="1828801" y="2031280"/>
            <a:ext cx="85344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Svetsko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prvenstvno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fudbalu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će imati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</a:t>
            </a:r>
            <a:r>
              <a:rPr lang="sr-Latn-R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tima podeljenih u 8 različitih grupa</a:t>
            </a:r>
            <a:endParaRPr lang="en-IN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62101-B9CE-124D-1587-8E88E717DA7E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England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IR Iran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USA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Wales</a:t>
              </a:r>
            </a:p>
          </p:txBody>
        </p:sp>
        <p:pic>
          <p:nvPicPr>
            <p:cNvPr id="196" name="Picture Placeholder 14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FBAF63-A501-03C3-1C44-5AB0764C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" r="1140"/>
            <a:stretch>
              <a:fillRect/>
            </a:stretch>
          </p:blipFill>
          <p:spPr>
            <a:xfrm>
              <a:off x="4126607" y="391431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7" name="Picture Placeholder 144" descr="Background pattern&#10;&#10;Description automatically generated">
              <a:extLst>
                <a:ext uri="{FF2B5EF4-FFF2-40B4-BE49-F238E27FC236}">
                  <a16:creationId xmlns:a16="http://schemas.microsoft.com/office/drawing/2014/main" id="{41E3621C-F4FA-F883-8EC4-DFDA5450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" r="5472"/>
            <a:stretch>
              <a:fillRect/>
            </a:stretch>
          </p:blipFill>
          <p:spPr>
            <a:xfrm>
              <a:off x="4126607" y="427312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98" name="Picture Placeholder 14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7B28A71-E2BA-EEF1-ABB3-1B2989F9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4126607" y="463194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61" name="Picture 4" descr="flag of England | flag of a constituent unit of the United Kingdom |  Britannica">
              <a:extLst>
                <a:ext uri="{FF2B5EF4-FFF2-40B4-BE49-F238E27FC236}">
                  <a16:creationId xmlns:a16="http://schemas.microsoft.com/office/drawing/2014/main" id="{B5C33B59-1F8E-454B-4DF0-4AAF4B1EE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07" y="3552485"/>
              <a:ext cx="365760" cy="2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07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958D69A-84C1-1A85-F213-AD1D1BF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965851" y="959142"/>
            <a:ext cx="226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500" dirty="0">
                <a:solidFill>
                  <a:schemeClr val="bg1"/>
                </a:solidFill>
                <a:latin typeface="Overpass SemiBold" pitchFamily="2" charset="0"/>
              </a:rPr>
              <a:t>Grupe i timovi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906537" y="2970162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401595" y="2970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0623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7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7665" y="2970162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H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54EAAC-B867-EFBE-383B-02973B11B796}"/>
              </a:ext>
            </a:extLst>
          </p:cNvPr>
          <p:cNvGrpSpPr/>
          <p:nvPr/>
        </p:nvGrpSpPr>
        <p:grpSpPr>
          <a:xfrm>
            <a:off x="1636358" y="3518695"/>
            <a:ext cx="1438461" cy="1353433"/>
            <a:chOff x="1636358" y="3518695"/>
            <a:chExt cx="1438461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Costa Rica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Japan</a:t>
              </a:r>
            </a:p>
          </p:txBody>
        </p:sp>
        <p:pic>
          <p:nvPicPr>
            <p:cNvPr id="138" name="Picture Placeholder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E213D48-809C-322A-CCE6-30C127B83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3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446C156A-AEBF-B449-2E90-2C10AC58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426756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0" name="Picture Placeholder 48" descr="Bubble chart&#10;&#10;Description automatically generated">
              <a:extLst>
                <a:ext uri="{FF2B5EF4-FFF2-40B4-BE49-F238E27FC236}">
                  <a16:creationId xmlns:a16="http://schemas.microsoft.com/office/drawing/2014/main" id="{1BBC7210-062E-6A91-1192-60A127F1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6358" y="462637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1" name="Picture Placeholder 44">
              <a:extLst>
                <a:ext uri="{FF2B5EF4-FFF2-40B4-BE49-F238E27FC236}">
                  <a16:creationId xmlns:a16="http://schemas.microsoft.com/office/drawing/2014/main" id="{D72550D5-30C6-4DF5-8782-602D8388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5B0F68-A055-7222-227C-705DEB472F88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Belgium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Canada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Morocco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Croatia</a:t>
              </a:r>
            </a:p>
          </p:txBody>
        </p:sp>
        <p:pic>
          <p:nvPicPr>
            <p:cNvPr id="151" name="Picture Placeholder 50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92E4472-6168-4516-4CB2-A9AFDC9B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2" name="Picture Placeholder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A5D7AB-A889-2E50-BA15-B0C9FA5D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3" name="Picture Placeholder 5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5A0B79C-BFB5-F721-6CCB-6851903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2537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4" name="Picture Placeholder 6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5F1B56-517A-92EF-4783-1379A652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7222"/>
            <a:stretch>
              <a:fillRect/>
            </a:stretch>
          </p:blipFill>
          <p:spPr>
            <a:xfrm>
              <a:off x="4126607" y="462637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355C1F-D7B8-ED00-FBBA-73A4F032709D}"/>
              </a:ext>
            </a:extLst>
          </p:cNvPr>
          <p:cNvGrpSpPr/>
          <p:nvPr/>
        </p:nvGrpSpPr>
        <p:grpSpPr>
          <a:xfrm>
            <a:off x="6616706" y="3518695"/>
            <a:ext cx="1438611" cy="1353433"/>
            <a:chOff x="6616706" y="3518695"/>
            <a:chExt cx="1438611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Serbia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Switzerland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Cameroon</a:t>
              </a:r>
            </a:p>
          </p:txBody>
        </p:sp>
        <p:pic>
          <p:nvPicPr>
            <p:cNvPr id="16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B8EC8F5F-8972-0FF0-D426-3AA5726F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6616706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5" name="Picture Placeholder 70" descr="A red and blue flag&#10;&#10;Description automatically generated with medium confidence">
              <a:extLst>
                <a:ext uri="{FF2B5EF4-FFF2-40B4-BE49-F238E27FC236}">
                  <a16:creationId xmlns:a16="http://schemas.microsoft.com/office/drawing/2014/main" id="{25038616-FF02-B42D-D8D0-060A0B7F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16706" y="391256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6" name="Picture Placeholder 107" descr="A picture containing text, first-aid kit, clipart&#10;&#10;Description automatically generated">
              <a:extLst>
                <a:ext uri="{FF2B5EF4-FFF2-40B4-BE49-F238E27FC236}">
                  <a16:creationId xmlns:a16="http://schemas.microsoft.com/office/drawing/2014/main" id="{BBFA4A3E-5FD5-3079-D3DF-6F5012D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52" b="20652"/>
            <a:stretch>
              <a:fillRect/>
            </a:stretch>
          </p:blipFill>
          <p:spPr>
            <a:xfrm>
              <a:off x="6616706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7" name="Picture Placeholder 111" descr="Icon&#10;&#10;Description automatically generated">
              <a:extLst>
                <a:ext uri="{FF2B5EF4-FFF2-40B4-BE49-F238E27FC236}">
                  <a16:creationId xmlns:a16="http://schemas.microsoft.com/office/drawing/2014/main" id="{EF8BA6AA-D951-B4FA-5689-84D14554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" b="6000"/>
            <a:stretch>
              <a:fillRect/>
            </a:stretch>
          </p:blipFill>
          <p:spPr>
            <a:xfrm>
              <a:off x="6616706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FBC13E-46A3-1A5C-37B4-B2389959C6FE}"/>
              </a:ext>
            </a:extLst>
          </p:cNvPr>
          <p:cNvGrpSpPr/>
          <p:nvPr/>
        </p:nvGrpSpPr>
        <p:grpSpPr>
          <a:xfrm>
            <a:off x="9055785" y="3518695"/>
            <a:ext cx="1654052" cy="1353433"/>
            <a:chOff x="9107101" y="3518695"/>
            <a:chExt cx="1654052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Portugal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Ghana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4" y="4595129"/>
              <a:ext cx="1244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Korea Republic</a:t>
              </a:r>
            </a:p>
          </p:txBody>
        </p:sp>
        <p:pic>
          <p:nvPicPr>
            <p:cNvPr id="177" name="Picture Placeholder 115" descr="Diagram&#10;&#10;Description automatically generated">
              <a:extLst>
                <a:ext uri="{FF2B5EF4-FFF2-40B4-BE49-F238E27FC236}">
                  <a16:creationId xmlns:a16="http://schemas.microsoft.com/office/drawing/2014/main" id="{24727928-3575-8E7A-BE9C-B38FABE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9107101" y="355010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8" name="Picture Placeholder 11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119D8-73B6-FCA6-5DD8-0AEC730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2" b="6012"/>
            <a:stretch>
              <a:fillRect/>
            </a:stretch>
          </p:blipFill>
          <p:spPr>
            <a:xfrm>
              <a:off x="9107101" y="390891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9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AE81C5F-C3CF-97A1-3440-23917C30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9107101" y="426773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0" name="Picture Placeholder 1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77CA436-1325-8B96-DA71-5BA5990C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1" b="5951"/>
            <a:stretch>
              <a:fillRect/>
            </a:stretch>
          </p:blipFill>
          <p:spPr>
            <a:xfrm>
              <a:off x="9107101" y="462654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C04CC8-21A9-F2BB-D3AA-1A4CFEDCFEAD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75EA82-D1DE-56BF-BBB2-BAC64CC21DA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7D8C3F1-EB7B-DA91-A706-E051269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0462297-2D30-6D43-5601-92FCE310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6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4483227" y="3067587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Seeder</a:t>
              </a:r>
              <a:endParaRPr lang="en-IN" dirty="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08425B-1AD8-296D-AF32-6BAB9E8EED9F}"/>
              </a:ext>
            </a:extLst>
          </p:cNvPr>
          <p:cNvGrpSpPr/>
          <p:nvPr/>
        </p:nvGrpSpPr>
        <p:grpSpPr>
          <a:xfrm>
            <a:off x="4481377" y="4151103"/>
            <a:ext cx="3225546" cy="595062"/>
            <a:chOff x="2634800" y="900138"/>
            <a:chExt cx="3225546" cy="59506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64B9EE-2C51-A2DE-343C-D16F7C63BFDF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en-IN" i="1" dirty="0" err="1"/>
                <a:t>StadionSeeder</a:t>
              </a:r>
              <a:endParaRPr lang="en-IN" i="1" dirty="0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48F0579E-BEBC-0554-F089-C95DC3BA7F28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1E972DAD-5890-4D09-CB33-DBE84D8B55E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4FA86EF-27DA-EEE9-1871-7F391F86DA54}"/>
              </a:ext>
            </a:extLst>
          </p:cNvPr>
          <p:cNvGrpSpPr/>
          <p:nvPr/>
        </p:nvGrpSpPr>
        <p:grpSpPr>
          <a:xfrm>
            <a:off x="2868604" y="5826693"/>
            <a:ext cx="3225546" cy="595062"/>
            <a:chOff x="2634800" y="900138"/>
            <a:chExt cx="3225546" cy="595062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84D795C-F3F5-BD67-FEAA-90105FEB4E7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InMemory</a:t>
              </a:r>
              <a:endParaRPr lang="en-IN" dirty="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58AD95B4-9B83-DD87-0E1D-39327EF5D4A1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0488CE7F-45E7-5A70-9A5C-5F1AC74B9C5F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E61691-C6B7-BAE9-4F42-6378DF575459}"/>
              </a:ext>
            </a:extLst>
          </p:cNvPr>
          <p:cNvGrpSpPr/>
          <p:nvPr/>
        </p:nvGrpSpPr>
        <p:grpSpPr>
          <a:xfrm>
            <a:off x="6195920" y="5826693"/>
            <a:ext cx="3225546" cy="595062"/>
            <a:chOff x="2634800" y="900138"/>
            <a:chExt cx="3225546" cy="59506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7B91ABA-D5C9-A84B-7AFA-A3C04B33C1F4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WebScraper</a:t>
              </a:r>
              <a:endParaRPr lang="en-IN" dirty="0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6A88C7A-6270-D32E-FFEF-1FC346AF1927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08E3AC9-715C-2A4D-3175-4617D25881A6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14D7D2DE-DAFD-B6FD-D754-B1A89256D3FE}"/>
              </a:ext>
            </a:extLst>
          </p:cNvPr>
          <p:cNvCxnSpPr>
            <a:cxnSpLocks/>
            <a:stCxn id="163" idx="0"/>
            <a:endCxn id="150" idx="2"/>
          </p:cNvCxnSpPr>
          <p:nvPr/>
        </p:nvCxnSpPr>
        <p:spPr>
          <a:xfrm rot="16200000" flipV="1">
            <a:off x="6409308" y="4429157"/>
            <a:ext cx="1080528" cy="1714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535726C-A783-18C7-1500-A51E11DA6FA0}"/>
              </a:ext>
            </a:extLst>
          </p:cNvPr>
          <p:cNvCxnSpPr>
            <a:cxnSpLocks/>
            <a:stCxn id="159" idx="0"/>
            <a:endCxn id="150" idx="2"/>
          </p:cNvCxnSpPr>
          <p:nvPr/>
        </p:nvCxnSpPr>
        <p:spPr>
          <a:xfrm rot="5400000" flipH="1" flipV="1">
            <a:off x="4745649" y="4480043"/>
            <a:ext cx="1080528" cy="161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9DA6C5D-0F1C-8D5C-9ECD-2398B74715B0}"/>
              </a:ext>
            </a:extLst>
          </p:cNvPr>
          <p:cNvCxnSpPr>
            <a:cxnSpLocks/>
            <a:stCxn id="179" idx="2"/>
            <a:endCxn id="150" idx="0"/>
          </p:cNvCxnSpPr>
          <p:nvPr/>
        </p:nvCxnSpPr>
        <p:spPr>
          <a:xfrm flipH="1">
            <a:off x="6092300" y="3662649"/>
            <a:ext cx="1850" cy="48845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EC11F2-B142-87C5-97A4-CCC25E53B1AC}"/>
              </a:ext>
            </a:extLst>
          </p:cNvPr>
          <p:cNvGrpSpPr/>
          <p:nvPr/>
        </p:nvGrpSpPr>
        <p:grpSpPr>
          <a:xfrm>
            <a:off x="8140670" y="3871164"/>
            <a:ext cx="3225546" cy="1209364"/>
            <a:chOff x="2634800" y="900138"/>
            <a:chExt cx="3225546" cy="595062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7926A4-B3F4-DA4C-E06B-C5AF9658E352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If(!repo</a:t>
              </a:r>
              <a:r>
                <a:rPr lang="sr-Latn-RS" dirty="0"/>
                <a:t>.</a:t>
              </a:r>
              <a:r>
                <a:rPr lang="sr-Latn-RS" dirty="0" err="1"/>
                <a:t>isEmpt</a:t>
              </a:r>
              <a:r>
                <a:rPr lang="en-US" dirty="0"/>
                <a:t>y()</a:t>
              </a:r>
              <a:r>
                <a:rPr lang="en-IN" dirty="0"/>
                <a:t>) return;</a:t>
              </a:r>
            </a:p>
            <a:p>
              <a:pPr algn="ctr"/>
              <a:r>
                <a:rPr lang="en-IN" i="1" dirty="0"/>
                <a:t>abstract </a:t>
              </a:r>
              <a:r>
                <a:rPr lang="en-IN" i="1" dirty="0" err="1"/>
                <a:t>getStadioni</a:t>
              </a:r>
              <a:r>
                <a:rPr lang="en-IN" i="1" dirty="0"/>
                <a:t>();</a:t>
              </a:r>
            </a:p>
            <a:p>
              <a:pPr algn="ctr"/>
              <a:r>
                <a:rPr lang="en-IN" dirty="0" err="1"/>
                <a:t>repo.saveAll</a:t>
              </a:r>
              <a:r>
                <a:rPr lang="en-IN" dirty="0"/>
                <a:t>(</a:t>
              </a:r>
              <a:r>
                <a:rPr lang="en-IN" dirty="0" err="1"/>
                <a:t>stadioni</a:t>
              </a:r>
              <a:r>
                <a:rPr lang="en-IN" dirty="0"/>
                <a:t>);</a:t>
              </a:r>
            </a:p>
          </p:txBody>
        </p: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9D6DD528-CFF3-C88D-0320-1E85050C4F4A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A062C30-39C2-FA4C-A77C-82FF2FA9B5B1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2" name="Oval 211">
            <a:extLst>
              <a:ext uri="{FF2B5EF4-FFF2-40B4-BE49-F238E27FC236}">
                <a16:creationId xmlns:a16="http://schemas.microsoft.com/office/drawing/2014/main" id="{5610FC32-8F5C-4A0F-A285-5AF7D99D6D05}"/>
              </a:ext>
            </a:extLst>
          </p:cNvPr>
          <p:cNvSpPr/>
          <p:nvPr/>
        </p:nvSpPr>
        <p:spPr>
          <a:xfrm>
            <a:off x="7877760" y="3183592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1F76E3-69B3-5AB2-98AB-3587BBA94BDB}"/>
              </a:ext>
            </a:extLst>
          </p:cNvPr>
          <p:cNvCxnSpPr>
            <a:cxnSpLocks/>
            <a:stCxn id="208" idx="0"/>
            <a:endCxn id="151" idx="0"/>
          </p:cNvCxnSpPr>
          <p:nvPr/>
        </p:nvCxnSpPr>
        <p:spPr>
          <a:xfrm flipH="1" flipV="1">
            <a:off x="7706924" y="4441830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94ABE467-EE7C-CF2E-D7EA-89D3EB226CE5}"/>
              </a:ext>
            </a:extLst>
          </p:cNvPr>
          <p:cNvSpPr txBox="1"/>
          <p:nvPr/>
        </p:nvSpPr>
        <p:spPr>
          <a:xfrm>
            <a:off x="8332989" y="3520538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7E4D2F-84A8-A21B-E12C-BD56472CD584}"/>
              </a:ext>
            </a:extLst>
          </p:cNvPr>
          <p:cNvGrpSpPr/>
          <p:nvPr/>
        </p:nvGrpSpPr>
        <p:grpSpPr>
          <a:xfrm>
            <a:off x="4479526" y="2094466"/>
            <a:ext cx="3225546" cy="595062"/>
            <a:chOff x="2634800" y="900138"/>
            <a:chExt cx="3225546" cy="595062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0FC93C9-9A8C-870E-1494-9D215C800057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&lt;&lt;abstract&gt;&gt;</a:t>
              </a:r>
            </a:p>
            <a:p>
              <a:pPr algn="ctr"/>
              <a:r>
                <a:rPr lang="sr-Latn-RS" i="1" dirty="0"/>
                <a:t>Tombola</a:t>
              </a:r>
              <a:endParaRPr lang="en-IN" i="1" dirty="0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06E0CE6B-45F9-D2EC-31E6-9CD906E6BF03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3AA11F72-ECEB-C5E0-3472-AB1EF41500F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994D30CC-261A-367E-FEE5-6770A0AA0C4D}"/>
              </a:ext>
            </a:extLst>
          </p:cNvPr>
          <p:cNvCxnSpPr>
            <a:cxnSpLocks/>
            <a:stCxn id="179" idx="0"/>
            <a:endCxn id="157" idx="2"/>
          </p:cNvCxnSpPr>
          <p:nvPr/>
        </p:nvCxnSpPr>
        <p:spPr>
          <a:xfrm flipH="1" flipV="1">
            <a:off x="6090449" y="2689528"/>
            <a:ext cx="3701" cy="37805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1B47955-6127-A7BF-D969-7208B1605CBB}"/>
              </a:ext>
            </a:extLst>
          </p:cNvPr>
          <p:cNvGrpSpPr/>
          <p:nvPr/>
        </p:nvGrpSpPr>
        <p:grpSpPr>
          <a:xfrm>
            <a:off x="8127118" y="1753462"/>
            <a:ext cx="3225546" cy="1209364"/>
            <a:chOff x="2634800" y="900138"/>
            <a:chExt cx="3225546" cy="595062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EEB7C76-5A0B-6864-5C87-A4D82E011A08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i="1" dirty="0" err="1"/>
                <a:t>abstract</a:t>
              </a:r>
              <a:r>
                <a:rPr lang="sr-Latn-RS" i="1" dirty="0"/>
                <a:t> </a:t>
              </a:r>
              <a:r>
                <a:rPr lang="sr-Latn-RS" i="1" dirty="0" err="1"/>
                <a:t>izvlacenjeIzSesira</a:t>
              </a:r>
              <a:r>
                <a:rPr lang="sr-Latn-RS" i="1" dirty="0"/>
                <a:t>()</a:t>
              </a:r>
              <a:endParaRPr lang="en-IN" i="1" dirty="0"/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9DE4B01F-352C-E7A8-9F82-8F86128A130B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A2A11B96-D2C4-C3DA-97F1-46DFE1AB7CC2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7" name="Oval 186">
            <a:extLst>
              <a:ext uri="{FF2B5EF4-FFF2-40B4-BE49-F238E27FC236}">
                <a16:creationId xmlns:a16="http://schemas.microsoft.com/office/drawing/2014/main" id="{A554CA36-0AB3-FB02-668E-28D8712F2FEF}"/>
              </a:ext>
            </a:extLst>
          </p:cNvPr>
          <p:cNvSpPr/>
          <p:nvPr/>
        </p:nvSpPr>
        <p:spPr>
          <a:xfrm>
            <a:off x="7830659" y="1103509"/>
            <a:ext cx="3771855" cy="242157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E3B9C56-6263-3383-01E2-3351BA0404A0}"/>
              </a:ext>
            </a:extLst>
          </p:cNvPr>
          <p:cNvCxnSpPr>
            <a:cxnSpLocks/>
            <a:stCxn id="180" idx="0"/>
          </p:cNvCxnSpPr>
          <p:nvPr/>
        </p:nvCxnSpPr>
        <p:spPr>
          <a:xfrm flipH="1" flipV="1">
            <a:off x="7693372" y="2324128"/>
            <a:ext cx="433747" cy="2018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8181AEB9-D44B-5655-11F8-B472EC3755EF}"/>
              </a:ext>
            </a:extLst>
          </p:cNvPr>
          <p:cNvSpPr txBox="1"/>
          <p:nvPr/>
        </p:nvSpPr>
        <p:spPr>
          <a:xfrm>
            <a:off x="8319437" y="1402836"/>
            <a:ext cx="273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 method pattern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467C56-2E8C-2A32-5470-9E05CA754E5B}"/>
              </a:ext>
            </a:extLst>
          </p:cNvPr>
          <p:cNvGrpSpPr/>
          <p:nvPr/>
        </p:nvGrpSpPr>
        <p:grpSpPr>
          <a:xfrm>
            <a:off x="2824995" y="683129"/>
            <a:ext cx="3225546" cy="595062"/>
            <a:chOff x="2634800" y="900138"/>
            <a:chExt cx="3225546" cy="595062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DF8E0D6-F230-5E38-F83F-12C6CEA1530B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HttpClient</a:t>
              </a:r>
              <a:endParaRPr lang="en-IN" dirty="0"/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770E66BA-007D-18CE-63C5-D720FDD7738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A1FD3751-7FBD-8DAE-A29E-B588A22D0380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BD9552F-9E79-B902-CE3B-DC5C6CD980FB}"/>
              </a:ext>
            </a:extLst>
          </p:cNvPr>
          <p:cNvGrpSpPr/>
          <p:nvPr/>
        </p:nvGrpSpPr>
        <p:grpSpPr>
          <a:xfrm>
            <a:off x="6152311" y="683129"/>
            <a:ext cx="3225546" cy="595062"/>
            <a:chOff x="2634800" y="900138"/>
            <a:chExt cx="3225546" cy="59506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6FCF28C-2094-7B1D-F9E5-CBC8A15F2BF0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CSVReader</a:t>
              </a:r>
              <a:endParaRPr lang="en-IN" dirty="0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14C66F95-20D0-090C-3C5F-0A4B797FBD4E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08154EC0-8F4F-5184-E9D7-055B2788D7B8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9E69A66B-FA9F-EC97-8251-E0D5A21CDE2B}"/>
              </a:ext>
            </a:extLst>
          </p:cNvPr>
          <p:cNvCxnSpPr>
            <a:cxnSpLocks/>
            <a:stCxn id="193" idx="2"/>
            <a:endCxn id="157" idx="0"/>
          </p:cNvCxnSpPr>
          <p:nvPr/>
        </p:nvCxnSpPr>
        <p:spPr>
          <a:xfrm rot="5400000">
            <a:off x="6518705" y="849936"/>
            <a:ext cx="816275" cy="16727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C82FFA10-D644-6BF4-31BC-4106B57897B8}"/>
              </a:ext>
            </a:extLst>
          </p:cNvPr>
          <p:cNvCxnSpPr>
            <a:cxnSpLocks/>
            <a:stCxn id="189" idx="2"/>
            <a:endCxn id="157" idx="0"/>
          </p:cNvCxnSpPr>
          <p:nvPr/>
        </p:nvCxnSpPr>
        <p:spPr>
          <a:xfrm rot="16200000" flipH="1">
            <a:off x="4855046" y="859062"/>
            <a:ext cx="816275" cy="1654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204" grpId="0" animBg="1"/>
      <p:bldP spid="205" grpId="0" animBg="1"/>
      <p:bldP spid="206" grpId="0" animBg="1"/>
      <p:bldP spid="212" grpId="0" animBg="1"/>
      <p:bldP spid="213" grpId="0"/>
      <p:bldP spid="187" grpId="0" animBg="1"/>
      <p:bldP spid="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97CF5C-7A0A-5D31-DFE8-8BFB0FE529A0}"/>
              </a:ext>
            </a:extLst>
          </p:cNvPr>
          <p:cNvSpPr/>
          <p:nvPr/>
        </p:nvSpPr>
        <p:spPr>
          <a:xfrm rot="16200000" flipV="1">
            <a:off x="12018799" y="5440783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C7890D-3B1F-1D74-3253-A7C01E7AC5F9}"/>
              </a:ext>
            </a:extLst>
          </p:cNvPr>
          <p:cNvSpPr/>
          <p:nvPr/>
        </p:nvSpPr>
        <p:spPr>
          <a:xfrm rot="16200000" flipV="1">
            <a:off x="11405064" y="605862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0914EF-8A44-A730-04FB-19085EFD366E}"/>
              </a:ext>
            </a:extLst>
          </p:cNvPr>
          <p:cNvSpPr/>
          <p:nvPr/>
        </p:nvSpPr>
        <p:spPr>
          <a:xfrm rot="16200000" flipV="1">
            <a:off x="11582191" y="5507694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867CBC-6E40-E079-DA91-76940BF40A24}"/>
              </a:ext>
            </a:extLst>
          </p:cNvPr>
          <p:cNvSpPr/>
          <p:nvPr/>
        </p:nvSpPr>
        <p:spPr>
          <a:xfrm rot="16200000" flipV="1">
            <a:off x="12162396" y="656441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9FD727-2814-EE2B-8C57-B55FB412425A}"/>
              </a:ext>
            </a:extLst>
          </p:cNvPr>
          <p:cNvSpPr/>
          <p:nvPr/>
        </p:nvSpPr>
        <p:spPr>
          <a:xfrm rot="16200000" flipV="1">
            <a:off x="12153571" y="65202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98909F-EB25-B51D-E392-A42F3B56CE37}"/>
              </a:ext>
            </a:extLst>
          </p:cNvPr>
          <p:cNvSpPr/>
          <p:nvPr/>
        </p:nvSpPr>
        <p:spPr>
          <a:xfrm rot="16200000" flipV="1">
            <a:off x="12118274" y="655558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87A03A-4D64-0B67-0649-7C34B114DF3B}"/>
              </a:ext>
            </a:extLst>
          </p:cNvPr>
          <p:cNvSpPr/>
          <p:nvPr/>
        </p:nvSpPr>
        <p:spPr>
          <a:xfrm rot="16200000" flipV="1">
            <a:off x="12109449" y="65070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D35008-E6E2-AD7C-13DC-F005784FBD37}"/>
              </a:ext>
            </a:extLst>
          </p:cNvPr>
          <p:cNvSpPr/>
          <p:nvPr/>
        </p:nvSpPr>
        <p:spPr>
          <a:xfrm rot="16200000" flipV="1">
            <a:off x="12140334" y="647616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D6C49-EA6E-D652-7B17-405897970276}"/>
              </a:ext>
            </a:extLst>
          </p:cNvPr>
          <p:cNvSpPr/>
          <p:nvPr/>
        </p:nvSpPr>
        <p:spPr>
          <a:xfrm rot="16200000" flipV="1">
            <a:off x="12166807" y="644087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93F28C-DBDB-A1E1-9AD2-D12B238518C0}"/>
              </a:ext>
            </a:extLst>
          </p:cNvPr>
          <p:cNvSpPr/>
          <p:nvPr/>
        </p:nvSpPr>
        <p:spPr>
          <a:xfrm rot="16200000" flipV="1">
            <a:off x="12162396" y="639675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F8668D-E89D-1D06-28AE-2EFF1EEC5E0A}"/>
              </a:ext>
            </a:extLst>
          </p:cNvPr>
          <p:cNvSpPr/>
          <p:nvPr/>
        </p:nvSpPr>
        <p:spPr>
          <a:xfrm rot="16200000" flipV="1">
            <a:off x="12153571" y="634821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BC5ACF-8EC4-AE80-5625-BAA5CA705FCF}"/>
              </a:ext>
            </a:extLst>
          </p:cNvPr>
          <p:cNvSpPr/>
          <p:nvPr/>
        </p:nvSpPr>
        <p:spPr>
          <a:xfrm rot="16200000" flipV="1">
            <a:off x="12131509" y="643204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A87F8-5EE4-6163-FBF9-628144EA3321}"/>
              </a:ext>
            </a:extLst>
          </p:cNvPr>
          <p:cNvSpPr/>
          <p:nvPr/>
        </p:nvSpPr>
        <p:spPr>
          <a:xfrm rot="16200000" flipV="1">
            <a:off x="12096213" y="64673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3FCA13-BC45-8B93-3503-9864F6C36639}"/>
              </a:ext>
            </a:extLst>
          </p:cNvPr>
          <p:cNvSpPr/>
          <p:nvPr/>
        </p:nvSpPr>
        <p:spPr>
          <a:xfrm rot="16200000" flipV="1">
            <a:off x="12065327" y="64982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1E0696-D0FB-308C-2813-AB5C6A789141}"/>
              </a:ext>
            </a:extLst>
          </p:cNvPr>
          <p:cNvSpPr/>
          <p:nvPr/>
        </p:nvSpPr>
        <p:spPr>
          <a:xfrm rot="16200000" flipV="1">
            <a:off x="12052091" y="64541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7F369B-05D8-3CB6-7985-9EAF83C102C5}"/>
              </a:ext>
            </a:extLst>
          </p:cNvPr>
          <p:cNvSpPr/>
          <p:nvPr/>
        </p:nvSpPr>
        <p:spPr>
          <a:xfrm rot="16200000" flipV="1">
            <a:off x="12087387" y="64188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D3513A-36CA-3F92-4F0B-725E912BEB63}"/>
              </a:ext>
            </a:extLst>
          </p:cNvPr>
          <p:cNvSpPr/>
          <p:nvPr/>
        </p:nvSpPr>
        <p:spPr>
          <a:xfrm rot="16200000" flipV="1">
            <a:off x="12122685" y="63835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93E356-49B3-E416-02A6-DB91B35A2B8E}"/>
              </a:ext>
            </a:extLst>
          </p:cNvPr>
          <p:cNvSpPr/>
          <p:nvPr/>
        </p:nvSpPr>
        <p:spPr>
          <a:xfrm rot="16200000" flipV="1">
            <a:off x="12109449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073F5C-5CF2-EDFC-09D6-506BA2816FD6}"/>
              </a:ext>
            </a:extLst>
          </p:cNvPr>
          <p:cNvSpPr/>
          <p:nvPr/>
        </p:nvSpPr>
        <p:spPr>
          <a:xfrm rot="16200000" flipV="1">
            <a:off x="12100624" y="6295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F51ED3-20D6-288B-A8B8-6D01529571E3}"/>
              </a:ext>
            </a:extLst>
          </p:cNvPr>
          <p:cNvSpPr/>
          <p:nvPr/>
        </p:nvSpPr>
        <p:spPr>
          <a:xfrm rot="16200000" flipV="1">
            <a:off x="12065327" y="63305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8B3394-5E96-51A5-31EC-A4A819D76D20}"/>
              </a:ext>
            </a:extLst>
          </p:cNvPr>
          <p:cNvSpPr/>
          <p:nvPr/>
        </p:nvSpPr>
        <p:spPr>
          <a:xfrm rot="16200000" flipV="1">
            <a:off x="12074151" y="637468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9EB59A-F844-9691-E23D-66B0EB022B15}"/>
              </a:ext>
            </a:extLst>
          </p:cNvPr>
          <p:cNvSpPr/>
          <p:nvPr/>
        </p:nvSpPr>
        <p:spPr>
          <a:xfrm rot="16200000" flipV="1">
            <a:off x="12043266" y="6409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D6F76D-25FC-CBD0-632A-C467B3D90775}"/>
              </a:ext>
            </a:extLst>
          </p:cNvPr>
          <p:cNvSpPr/>
          <p:nvPr/>
        </p:nvSpPr>
        <p:spPr>
          <a:xfrm rot="16200000" flipV="1">
            <a:off x="12007969" y="64452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615B3-A08E-066B-EFE8-E7DE0A702660}"/>
              </a:ext>
            </a:extLst>
          </p:cNvPr>
          <p:cNvSpPr/>
          <p:nvPr/>
        </p:nvSpPr>
        <p:spPr>
          <a:xfrm rot="16200000" flipV="1">
            <a:off x="11994732" y="6396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91C4B5-0554-41A1-E48C-D9D3EB8B098B}"/>
              </a:ext>
            </a:extLst>
          </p:cNvPr>
          <p:cNvSpPr/>
          <p:nvPr/>
        </p:nvSpPr>
        <p:spPr>
          <a:xfrm rot="16200000" flipV="1">
            <a:off x="12030029" y="63614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BF89495-587F-6BD5-8E9E-35E659D24AE3}"/>
              </a:ext>
            </a:extLst>
          </p:cNvPr>
          <p:cNvSpPr/>
          <p:nvPr/>
        </p:nvSpPr>
        <p:spPr>
          <a:xfrm rot="16200000" flipV="1">
            <a:off x="12021206" y="63173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62113-9247-0AFB-EC0C-55C74BA92137}"/>
              </a:ext>
            </a:extLst>
          </p:cNvPr>
          <p:cNvSpPr/>
          <p:nvPr/>
        </p:nvSpPr>
        <p:spPr>
          <a:xfrm rot="16200000" flipV="1">
            <a:off x="11985907" y="63570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07FCBD-2AFA-6E98-8A44-CE292AF48BCD}"/>
              </a:ext>
            </a:extLst>
          </p:cNvPr>
          <p:cNvSpPr/>
          <p:nvPr/>
        </p:nvSpPr>
        <p:spPr>
          <a:xfrm rot="16200000" flipV="1">
            <a:off x="11955023" y="63879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C7FF62-7D81-2580-6455-D6D8FAE18684}"/>
              </a:ext>
            </a:extLst>
          </p:cNvPr>
          <p:cNvSpPr/>
          <p:nvPr/>
        </p:nvSpPr>
        <p:spPr>
          <a:xfrm rot="16200000" flipV="1">
            <a:off x="11941785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B995B-2AE1-047E-D78E-0F7BC505EA59}"/>
              </a:ext>
            </a:extLst>
          </p:cNvPr>
          <p:cNvSpPr/>
          <p:nvPr/>
        </p:nvSpPr>
        <p:spPr>
          <a:xfrm rot="16200000" flipV="1">
            <a:off x="11977083" y="630850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1A58C4-9898-D026-9EC4-EAFB3E593ECB}"/>
              </a:ext>
            </a:extLst>
          </p:cNvPr>
          <p:cNvSpPr/>
          <p:nvPr/>
        </p:nvSpPr>
        <p:spPr>
          <a:xfrm rot="16200000" flipV="1">
            <a:off x="12007969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F6DB0-4662-6427-363C-67B7A02DF561}"/>
              </a:ext>
            </a:extLst>
          </p:cNvPr>
          <p:cNvSpPr/>
          <p:nvPr/>
        </p:nvSpPr>
        <p:spPr>
          <a:xfrm rot="16200000" flipV="1">
            <a:off x="11999144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7B3B59-D9D0-ABD8-A211-AD7DA7A8E701}"/>
              </a:ext>
            </a:extLst>
          </p:cNvPr>
          <p:cNvSpPr/>
          <p:nvPr/>
        </p:nvSpPr>
        <p:spPr>
          <a:xfrm rot="16200000" flipV="1">
            <a:off x="11990319" y="61849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134D3FB-6319-4DC9-4C0C-EF776AA6010F}"/>
              </a:ext>
            </a:extLst>
          </p:cNvPr>
          <p:cNvSpPr/>
          <p:nvPr/>
        </p:nvSpPr>
        <p:spPr>
          <a:xfrm rot="16200000" flipV="1">
            <a:off x="11968259" y="62643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506787-CAF0-7DC0-CBA0-AE1AE00611D2}"/>
              </a:ext>
            </a:extLst>
          </p:cNvPr>
          <p:cNvSpPr/>
          <p:nvPr/>
        </p:nvSpPr>
        <p:spPr>
          <a:xfrm rot="16200000" flipV="1">
            <a:off x="11932961" y="62996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81B8EE-DE40-193C-60A9-0E6639DAD6B0}"/>
              </a:ext>
            </a:extLst>
          </p:cNvPr>
          <p:cNvSpPr/>
          <p:nvPr/>
        </p:nvSpPr>
        <p:spPr>
          <a:xfrm rot="16200000" flipV="1">
            <a:off x="11897663" y="633498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18C71D-E8C4-FA9E-4110-32DCC3FF96E5}"/>
              </a:ext>
            </a:extLst>
          </p:cNvPr>
          <p:cNvSpPr/>
          <p:nvPr/>
        </p:nvSpPr>
        <p:spPr>
          <a:xfrm rot="16200000" flipV="1">
            <a:off x="11888839" y="62864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24D0D92-6AF8-0612-3631-749BE4B70010}"/>
              </a:ext>
            </a:extLst>
          </p:cNvPr>
          <p:cNvSpPr/>
          <p:nvPr/>
        </p:nvSpPr>
        <p:spPr>
          <a:xfrm rot="16200000" flipV="1">
            <a:off x="11919725" y="62511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262A26-4299-F74B-5C08-9709C45BA270}"/>
              </a:ext>
            </a:extLst>
          </p:cNvPr>
          <p:cNvSpPr/>
          <p:nvPr/>
        </p:nvSpPr>
        <p:spPr>
          <a:xfrm rot="16200000" flipV="1">
            <a:off x="11955023" y="622026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8B48E3-8607-D271-E267-B66D53BDFC1C}"/>
              </a:ext>
            </a:extLst>
          </p:cNvPr>
          <p:cNvSpPr/>
          <p:nvPr/>
        </p:nvSpPr>
        <p:spPr>
          <a:xfrm rot="16200000" flipV="1">
            <a:off x="11946197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ABEFE1-0CC7-8FBC-97EA-19DE236709A6}"/>
              </a:ext>
            </a:extLst>
          </p:cNvPr>
          <p:cNvSpPr/>
          <p:nvPr/>
        </p:nvSpPr>
        <p:spPr>
          <a:xfrm rot="16200000" flipV="1">
            <a:off x="11937374" y="61320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FE0215-62AF-F35E-A21E-EF304D333DE0}"/>
              </a:ext>
            </a:extLst>
          </p:cNvPr>
          <p:cNvSpPr/>
          <p:nvPr/>
        </p:nvSpPr>
        <p:spPr>
          <a:xfrm rot="16200000" flipV="1">
            <a:off x="11910901" y="62158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BCB298E-2CF5-843B-DEB0-B5C56E41F139}"/>
              </a:ext>
            </a:extLst>
          </p:cNvPr>
          <p:cNvSpPr/>
          <p:nvPr/>
        </p:nvSpPr>
        <p:spPr>
          <a:xfrm rot="16200000" flipV="1">
            <a:off x="11880016" y="62467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0213A2-2C7A-CED0-D107-575A08659325}"/>
              </a:ext>
            </a:extLst>
          </p:cNvPr>
          <p:cNvSpPr/>
          <p:nvPr/>
        </p:nvSpPr>
        <p:spPr>
          <a:xfrm rot="16200000" flipV="1">
            <a:off x="11844717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AF8C8E-79FB-47C5-6FC8-A791A63E1C36}"/>
              </a:ext>
            </a:extLst>
          </p:cNvPr>
          <p:cNvSpPr/>
          <p:nvPr/>
        </p:nvSpPr>
        <p:spPr>
          <a:xfrm rot="16200000" flipV="1">
            <a:off x="11831481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EF76E32-AAF5-E013-4A55-A0F3730D42AC}"/>
              </a:ext>
            </a:extLst>
          </p:cNvPr>
          <p:cNvSpPr/>
          <p:nvPr/>
        </p:nvSpPr>
        <p:spPr>
          <a:xfrm rot="16200000" flipV="1">
            <a:off x="11866779" y="61982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45952F-9C83-E10B-4500-E813E831990B}"/>
              </a:ext>
            </a:extLst>
          </p:cNvPr>
          <p:cNvSpPr/>
          <p:nvPr/>
        </p:nvSpPr>
        <p:spPr>
          <a:xfrm rot="16200000" flipV="1">
            <a:off x="11897663" y="61673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CEFDE2-A2A0-4238-C2D8-0F3ADDB60638}"/>
              </a:ext>
            </a:extLst>
          </p:cNvPr>
          <p:cNvSpPr/>
          <p:nvPr/>
        </p:nvSpPr>
        <p:spPr>
          <a:xfrm rot="16200000" flipV="1">
            <a:off x="11893251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807BA87-40AC-B4A2-1451-2ADAABCAC480}"/>
              </a:ext>
            </a:extLst>
          </p:cNvPr>
          <p:cNvSpPr/>
          <p:nvPr/>
        </p:nvSpPr>
        <p:spPr>
          <a:xfrm rot="16200000" flipV="1">
            <a:off x="11857955" y="61584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0BA4E13-3703-795B-3474-3A2F5050A472}"/>
              </a:ext>
            </a:extLst>
          </p:cNvPr>
          <p:cNvSpPr/>
          <p:nvPr/>
        </p:nvSpPr>
        <p:spPr>
          <a:xfrm rot="16200000" flipV="1">
            <a:off x="11822657" y="618937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6579E75-EAB6-21BD-F81F-4D242CC4F309}"/>
              </a:ext>
            </a:extLst>
          </p:cNvPr>
          <p:cNvSpPr/>
          <p:nvPr/>
        </p:nvSpPr>
        <p:spPr>
          <a:xfrm rot="16200000" flipV="1">
            <a:off x="11787359" y="62290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874165-78DA-18F2-A8BB-B75AA36A9F9F}"/>
              </a:ext>
            </a:extLst>
          </p:cNvPr>
          <p:cNvSpPr/>
          <p:nvPr/>
        </p:nvSpPr>
        <p:spPr>
          <a:xfrm rot="16200000" flipV="1">
            <a:off x="11778535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C30B06-DED6-1262-C40C-78CDC9FE7AC8}"/>
              </a:ext>
            </a:extLst>
          </p:cNvPr>
          <p:cNvSpPr/>
          <p:nvPr/>
        </p:nvSpPr>
        <p:spPr>
          <a:xfrm rot="16200000" flipV="1">
            <a:off x="11813833" y="61452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B077F6-992A-271B-0C10-BD9BAD77A8AB}"/>
              </a:ext>
            </a:extLst>
          </p:cNvPr>
          <p:cNvSpPr/>
          <p:nvPr/>
        </p:nvSpPr>
        <p:spPr>
          <a:xfrm rot="16200000" flipV="1">
            <a:off x="11844717" y="61099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B0209AF-007D-3699-6029-B3452E0F1D83}"/>
              </a:ext>
            </a:extLst>
          </p:cNvPr>
          <p:cNvSpPr/>
          <p:nvPr/>
        </p:nvSpPr>
        <p:spPr>
          <a:xfrm rot="16200000" flipV="1">
            <a:off x="11835893" y="607024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7290BD-0D3F-EA60-7889-82156F2DCC65}"/>
              </a:ext>
            </a:extLst>
          </p:cNvPr>
          <p:cNvSpPr/>
          <p:nvPr/>
        </p:nvSpPr>
        <p:spPr>
          <a:xfrm rot="16200000" flipV="1">
            <a:off x="11827069" y="60173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11E2C6-1EBE-E282-44EA-0E9489DF7456}"/>
              </a:ext>
            </a:extLst>
          </p:cNvPr>
          <p:cNvSpPr/>
          <p:nvPr/>
        </p:nvSpPr>
        <p:spPr>
          <a:xfrm rot="16200000" flipV="1">
            <a:off x="11787359" y="60570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31DE27-CCF9-856F-59BE-45F1789C0022}"/>
              </a:ext>
            </a:extLst>
          </p:cNvPr>
          <p:cNvSpPr/>
          <p:nvPr/>
        </p:nvSpPr>
        <p:spPr>
          <a:xfrm rot="16200000" flipV="1">
            <a:off x="11800595" y="61055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23B2-17EC-4236-5D2E-FE91AB967FEB}"/>
              </a:ext>
            </a:extLst>
          </p:cNvPr>
          <p:cNvSpPr/>
          <p:nvPr/>
        </p:nvSpPr>
        <p:spPr>
          <a:xfrm rot="16200000" flipV="1">
            <a:off x="11765299" y="61364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0A864C-E2B3-8D06-A380-8C816302B10E}"/>
              </a:ext>
            </a:extLst>
          </p:cNvPr>
          <p:cNvSpPr/>
          <p:nvPr/>
        </p:nvSpPr>
        <p:spPr>
          <a:xfrm rot="16200000" flipV="1">
            <a:off x="11734413" y="61717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DCEF692-F99C-1BDF-DE0E-CA483502E127}"/>
              </a:ext>
            </a:extLst>
          </p:cNvPr>
          <p:cNvSpPr/>
          <p:nvPr/>
        </p:nvSpPr>
        <p:spPr>
          <a:xfrm rot="16200000" flipV="1">
            <a:off x="11721177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54A3E90-B66B-D2F7-D2B8-86E7A875A0C8}"/>
              </a:ext>
            </a:extLst>
          </p:cNvPr>
          <p:cNvSpPr/>
          <p:nvPr/>
        </p:nvSpPr>
        <p:spPr>
          <a:xfrm rot="16200000" flipV="1">
            <a:off x="11756474" y="60923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096CB5-95CB-C02A-6FBC-F9F206400E7E}"/>
              </a:ext>
            </a:extLst>
          </p:cNvPr>
          <p:cNvSpPr/>
          <p:nvPr/>
        </p:nvSpPr>
        <p:spPr>
          <a:xfrm rot="16200000" flipV="1">
            <a:off x="11747649" y="60481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85B682E-8622-9AD0-A63D-7E8D9399B24A}"/>
              </a:ext>
            </a:extLst>
          </p:cNvPr>
          <p:cNvSpPr/>
          <p:nvPr/>
        </p:nvSpPr>
        <p:spPr>
          <a:xfrm rot="16200000" flipV="1">
            <a:off x="11778535" y="60128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D08B8DB-9C7E-4129-9712-D022F9DCEA18}"/>
              </a:ext>
            </a:extLst>
          </p:cNvPr>
          <p:cNvSpPr/>
          <p:nvPr/>
        </p:nvSpPr>
        <p:spPr>
          <a:xfrm rot="16200000" flipV="1">
            <a:off x="11769711" y="59643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8A97B1A-7094-DB3E-69BA-9832421118DB}"/>
              </a:ext>
            </a:extLst>
          </p:cNvPr>
          <p:cNvSpPr/>
          <p:nvPr/>
        </p:nvSpPr>
        <p:spPr>
          <a:xfrm rot="16200000" flipV="1">
            <a:off x="11734413" y="60040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009588A-814E-0AF6-615D-A0DA3500A4BB}"/>
              </a:ext>
            </a:extLst>
          </p:cNvPr>
          <p:cNvSpPr/>
          <p:nvPr/>
        </p:nvSpPr>
        <p:spPr>
          <a:xfrm rot="16200000" flipV="1">
            <a:off x="11699116" y="60349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F74D683-54B4-7580-C35E-413C2C8B1A25}"/>
              </a:ext>
            </a:extLst>
          </p:cNvPr>
          <p:cNvSpPr/>
          <p:nvPr/>
        </p:nvSpPr>
        <p:spPr>
          <a:xfrm rot="16200000" flipV="1">
            <a:off x="11712352" y="60790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CE759DE-961D-71C3-A7B3-BA4BAF857A28}"/>
              </a:ext>
            </a:extLst>
          </p:cNvPr>
          <p:cNvSpPr/>
          <p:nvPr/>
        </p:nvSpPr>
        <p:spPr>
          <a:xfrm rot="16200000" flipV="1">
            <a:off x="11681467" y="61187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D73BC27-F264-BDFF-3A70-A93351D540FE}"/>
              </a:ext>
            </a:extLst>
          </p:cNvPr>
          <p:cNvSpPr/>
          <p:nvPr/>
        </p:nvSpPr>
        <p:spPr>
          <a:xfrm rot="16200000" flipV="1">
            <a:off x="11668231" y="60658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8E15B3-8481-AF0F-71C5-598C61A783E3}"/>
              </a:ext>
            </a:extLst>
          </p:cNvPr>
          <p:cNvSpPr/>
          <p:nvPr/>
        </p:nvSpPr>
        <p:spPr>
          <a:xfrm rot="16200000" flipV="1">
            <a:off x="11659406" y="60261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AAE268-4C52-CBCE-9603-D21E8C2735FB}"/>
              </a:ext>
            </a:extLst>
          </p:cNvPr>
          <p:cNvSpPr/>
          <p:nvPr/>
        </p:nvSpPr>
        <p:spPr>
          <a:xfrm rot="16200000" flipV="1">
            <a:off x="11694703" y="59908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DE38FAC-6FA4-E42F-4C0B-392C088A6961}"/>
              </a:ext>
            </a:extLst>
          </p:cNvPr>
          <p:cNvSpPr/>
          <p:nvPr/>
        </p:nvSpPr>
        <p:spPr>
          <a:xfrm rot="16200000" flipV="1">
            <a:off x="11725589" y="59555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4DCC45-B7B2-A4FE-49CA-DF840A8287C8}"/>
              </a:ext>
            </a:extLst>
          </p:cNvPr>
          <p:cNvSpPr/>
          <p:nvPr/>
        </p:nvSpPr>
        <p:spPr>
          <a:xfrm rot="16200000" flipV="1">
            <a:off x="11716764" y="591141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427BDE-51F8-E668-19E5-9B81EE86AA21}"/>
              </a:ext>
            </a:extLst>
          </p:cNvPr>
          <p:cNvSpPr/>
          <p:nvPr/>
        </p:nvSpPr>
        <p:spPr>
          <a:xfrm rot="16200000" flipV="1">
            <a:off x="11681467" y="59511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93D293E-33C2-8DE5-DFFB-36314469DBF0}"/>
              </a:ext>
            </a:extLst>
          </p:cNvPr>
          <p:cNvSpPr/>
          <p:nvPr/>
        </p:nvSpPr>
        <p:spPr>
          <a:xfrm rot="16200000" flipV="1">
            <a:off x="11361363" y="530305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2388BB-84D4-761F-DC6A-9D7B554E5A22}"/>
              </a:ext>
            </a:extLst>
          </p:cNvPr>
          <p:cNvSpPr/>
          <p:nvPr/>
        </p:nvSpPr>
        <p:spPr>
          <a:xfrm rot="16200000" flipV="1">
            <a:off x="11380114" y="52987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7023EAC-B9F0-897A-7D41-EC16813F51FA}"/>
              </a:ext>
            </a:extLst>
          </p:cNvPr>
          <p:cNvSpPr/>
          <p:nvPr/>
        </p:nvSpPr>
        <p:spPr>
          <a:xfrm rot="16200000" flipV="1">
            <a:off x="11374202" y="53164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C9DE96B-6B1B-D390-5D11-1596E60F538F}"/>
              </a:ext>
            </a:extLst>
          </p:cNvPr>
          <p:cNvSpPr/>
          <p:nvPr/>
        </p:nvSpPr>
        <p:spPr>
          <a:xfrm rot="16200000" flipV="1">
            <a:off x="11398910" y="52942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F6CF39C-6569-F2D5-18A0-43478EC8CA8D}"/>
              </a:ext>
            </a:extLst>
          </p:cNvPr>
          <p:cNvSpPr/>
          <p:nvPr/>
        </p:nvSpPr>
        <p:spPr>
          <a:xfrm rot="16200000" flipV="1">
            <a:off x="11404425" y="5277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E2EDD46-7068-E652-6AF0-E56C2AC89CA7}"/>
              </a:ext>
            </a:extLst>
          </p:cNvPr>
          <p:cNvSpPr/>
          <p:nvPr/>
        </p:nvSpPr>
        <p:spPr>
          <a:xfrm rot="16200000" flipV="1">
            <a:off x="11406322" y="525990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7446FD-6449-8C63-0BA7-F29D3D0E7121}"/>
              </a:ext>
            </a:extLst>
          </p:cNvPr>
          <p:cNvSpPr/>
          <p:nvPr/>
        </p:nvSpPr>
        <p:spPr>
          <a:xfrm rot="16200000" flipV="1">
            <a:off x="11395822" y="522835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7441703-F8F0-32A6-B86B-266D589A287C}"/>
              </a:ext>
            </a:extLst>
          </p:cNvPr>
          <p:cNvSpPr/>
          <p:nvPr/>
        </p:nvSpPr>
        <p:spPr>
          <a:xfrm rot="16200000" flipV="1">
            <a:off x="11382761" y="52164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377561B-A7A5-0FC0-CA53-0009B2053374}"/>
              </a:ext>
            </a:extLst>
          </p:cNvPr>
          <p:cNvSpPr/>
          <p:nvPr/>
        </p:nvSpPr>
        <p:spPr>
          <a:xfrm rot="16200000" flipV="1">
            <a:off x="11378922" y="523400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47FEFF0-368B-A60C-383A-34DDFE90902A}"/>
              </a:ext>
            </a:extLst>
          </p:cNvPr>
          <p:cNvSpPr/>
          <p:nvPr/>
        </p:nvSpPr>
        <p:spPr>
          <a:xfrm rot="16200000" flipV="1">
            <a:off x="11375039" y="52503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AEBA62-BC5E-0758-3F1B-3E8558DA19DB}"/>
              </a:ext>
            </a:extLst>
          </p:cNvPr>
          <p:cNvSpPr/>
          <p:nvPr/>
        </p:nvSpPr>
        <p:spPr>
          <a:xfrm rot="16200000" flipV="1">
            <a:off x="11391100" y="52473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5410994-98EC-10A0-0F5B-C1A457C557B1}"/>
              </a:ext>
            </a:extLst>
          </p:cNvPr>
          <p:cNvSpPr/>
          <p:nvPr/>
        </p:nvSpPr>
        <p:spPr>
          <a:xfrm rot="16200000" flipV="1">
            <a:off x="11405660" y="52375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750D73-BCB3-FEA6-722E-4F4421AD2B91}"/>
              </a:ext>
            </a:extLst>
          </p:cNvPr>
          <p:cNvSpPr/>
          <p:nvPr/>
        </p:nvSpPr>
        <p:spPr>
          <a:xfrm rot="16200000" flipV="1">
            <a:off x="11387748" y="526418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1E9E28A-04DD-29BB-0368-96828DE83F14}"/>
              </a:ext>
            </a:extLst>
          </p:cNvPr>
          <p:cNvSpPr/>
          <p:nvPr/>
        </p:nvSpPr>
        <p:spPr>
          <a:xfrm rot="16200000" flipV="1">
            <a:off x="11382277" y="528148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2830B2-6070-794D-9750-D7461496BFB3}"/>
              </a:ext>
            </a:extLst>
          </p:cNvPr>
          <p:cNvSpPr/>
          <p:nvPr/>
        </p:nvSpPr>
        <p:spPr>
          <a:xfrm rot="16200000" flipV="1">
            <a:off x="11369922" y="526846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4E4BAB2-A0FB-1E3C-A377-73861A367AD3}"/>
              </a:ext>
            </a:extLst>
          </p:cNvPr>
          <p:cNvSpPr/>
          <p:nvPr/>
        </p:nvSpPr>
        <p:spPr>
          <a:xfrm rot="16200000" flipV="1">
            <a:off x="11356201" y="52557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A71DF68-A948-FF03-3D10-592338DF6521}"/>
              </a:ext>
            </a:extLst>
          </p:cNvPr>
          <p:cNvSpPr/>
          <p:nvPr/>
        </p:nvSpPr>
        <p:spPr>
          <a:xfrm rot="16200000" flipV="1">
            <a:off x="11352758" y="52727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CFA51A7-EE1D-DD01-6971-110E1A62DBED}"/>
              </a:ext>
            </a:extLst>
          </p:cNvPr>
          <p:cNvSpPr/>
          <p:nvPr/>
        </p:nvSpPr>
        <p:spPr>
          <a:xfrm rot="16200000" flipV="1">
            <a:off x="11368025" y="528523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1EB158-AE9D-2727-CFD5-3D06FAF8C6CA}"/>
              </a:ext>
            </a:extLst>
          </p:cNvPr>
          <p:cNvSpPr/>
          <p:nvPr/>
        </p:nvSpPr>
        <p:spPr>
          <a:xfrm rot="16200000" flipV="1">
            <a:off x="11347861" y="52905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8D4BC14-F83D-B959-EC4F-D959EE3AF66E}"/>
              </a:ext>
            </a:extLst>
          </p:cNvPr>
          <p:cNvSpPr/>
          <p:nvPr/>
        </p:nvSpPr>
        <p:spPr>
          <a:xfrm rot="16200000" flipV="1">
            <a:off x="11344199" y="530693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E186B34-467D-C34D-B56F-9A28BCF3DBCE}"/>
              </a:ext>
            </a:extLst>
          </p:cNvPr>
          <p:cNvSpPr/>
          <p:nvPr/>
        </p:nvSpPr>
        <p:spPr>
          <a:xfrm rot="16200000" flipV="1">
            <a:off x="11357083" y="53204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ED9452-584D-D18F-F54A-EE05F569E381}"/>
              </a:ext>
            </a:extLst>
          </p:cNvPr>
          <p:cNvSpPr/>
          <p:nvPr/>
        </p:nvSpPr>
        <p:spPr>
          <a:xfrm rot="16200000" flipV="1">
            <a:off x="11353200" y="533906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FEFB1CB-826C-3D9B-F0FF-97CE4B0F9072}"/>
              </a:ext>
            </a:extLst>
          </p:cNvPr>
          <p:cNvSpPr/>
          <p:nvPr/>
        </p:nvSpPr>
        <p:spPr>
          <a:xfrm rot="16200000" flipV="1">
            <a:off x="11339918" y="5324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8F4C4D-A7D0-3CA0-D3AB-2F0F08C40888}"/>
              </a:ext>
            </a:extLst>
          </p:cNvPr>
          <p:cNvSpPr/>
          <p:nvPr/>
        </p:nvSpPr>
        <p:spPr>
          <a:xfrm rot="16200000" flipV="1">
            <a:off x="11325536" y="531271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88966B1-B466-A738-65AC-6F691C5BA4A7}"/>
              </a:ext>
            </a:extLst>
          </p:cNvPr>
          <p:cNvSpPr/>
          <p:nvPr/>
        </p:nvSpPr>
        <p:spPr>
          <a:xfrm rot="16200000" flipV="1">
            <a:off x="11323682" y="53290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D887CC-481E-9FA5-FB53-04A9941E82C6}"/>
              </a:ext>
            </a:extLst>
          </p:cNvPr>
          <p:cNvSpPr/>
          <p:nvPr/>
        </p:nvSpPr>
        <p:spPr>
          <a:xfrm rot="16200000" flipV="1">
            <a:off x="11337360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27161AC-709E-6173-FC9D-36C624F6E583}"/>
              </a:ext>
            </a:extLst>
          </p:cNvPr>
          <p:cNvSpPr/>
          <p:nvPr/>
        </p:nvSpPr>
        <p:spPr>
          <a:xfrm rot="16200000" flipV="1">
            <a:off x="11317858" y="534581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4532B56-1541-E821-1C19-574B7B561D17}"/>
              </a:ext>
            </a:extLst>
          </p:cNvPr>
          <p:cNvSpPr/>
          <p:nvPr/>
        </p:nvSpPr>
        <p:spPr>
          <a:xfrm rot="16200000" flipV="1">
            <a:off x="11308813" y="531625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C661F5-F146-1DA9-84DC-AC1EF4BD85D2}"/>
              </a:ext>
            </a:extLst>
          </p:cNvPr>
          <p:cNvSpPr/>
          <p:nvPr/>
        </p:nvSpPr>
        <p:spPr>
          <a:xfrm rot="16200000" flipV="1">
            <a:off x="11292091" y="531964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B08B3C-1B8F-18BC-DE3F-8485A4CD56A5}"/>
              </a:ext>
            </a:extLst>
          </p:cNvPr>
          <p:cNvSpPr/>
          <p:nvPr/>
        </p:nvSpPr>
        <p:spPr>
          <a:xfrm rot="16200000" flipV="1">
            <a:off x="11304710" y="53341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0905B8B-07E6-50E2-9D71-C817E8115709}"/>
              </a:ext>
            </a:extLst>
          </p:cNvPr>
          <p:cNvSpPr/>
          <p:nvPr/>
        </p:nvSpPr>
        <p:spPr>
          <a:xfrm rot="16200000" flipV="1">
            <a:off x="11302062" y="53523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28252B4-93BE-5890-DA9C-787C26B2C6CE}"/>
              </a:ext>
            </a:extLst>
          </p:cNvPr>
          <p:cNvSpPr/>
          <p:nvPr/>
        </p:nvSpPr>
        <p:spPr>
          <a:xfrm rot="16200000" flipV="1">
            <a:off x="11288208" y="53362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35D86DE-0DA1-33A4-56D1-49EA8F79C7DB}"/>
              </a:ext>
            </a:extLst>
          </p:cNvPr>
          <p:cNvSpPr/>
          <p:nvPr/>
        </p:nvSpPr>
        <p:spPr>
          <a:xfrm rot="16200000" flipV="1">
            <a:off x="11284016" y="53561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5B579C6-3370-A6FC-33C7-E6F502377636}"/>
              </a:ext>
            </a:extLst>
          </p:cNvPr>
          <p:cNvSpPr/>
          <p:nvPr/>
        </p:nvSpPr>
        <p:spPr>
          <a:xfrm rot="16200000" flipV="1">
            <a:off x="11269544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8C7DF7-7690-75F2-0596-B66581C71ECE}"/>
              </a:ext>
            </a:extLst>
          </p:cNvPr>
          <p:cNvSpPr/>
          <p:nvPr/>
        </p:nvSpPr>
        <p:spPr>
          <a:xfrm rot="16200000" flipV="1">
            <a:off x="11276471" y="53230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E647A84-DC05-D046-A9AE-CFE47ED0BBC0}"/>
              </a:ext>
            </a:extLst>
          </p:cNvPr>
          <p:cNvSpPr/>
          <p:nvPr/>
        </p:nvSpPr>
        <p:spPr>
          <a:xfrm rot="16200000" flipV="1">
            <a:off x="11315387" y="529776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CCF5B7B-7EC7-56ED-6ACE-A4F9A9A5429C}"/>
              </a:ext>
            </a:extLst>
          </p:cNvPr>
          <p:cNvSpPr/>
          <p:nvPr/>
        </p:nvSpPr>
        <p:spPr>
          <a:xfrm rot="16200000" flipV="1">
            <a:off x="11374202" y="53331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E159C9A-C669-573C-30AA-7D14348FC17C}"/>
              </a:ext>
            </a:extLst>
          </p:cNvPr>
          <p:cNvSpPr/>
          <p:nvPr/>
        </p:nvSpPr>
        <p:spPr>
          <a:xfrm rot="16200000" flipV="1">
            <a:off x="11391542" y="531139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DDD7C83-BC7C-3ABB-AB03-1983CE124FEF}"/>
              </a:ext>
            </a:extLst>
          </p:cNvPr>
          <p:cNvSpPr/>
          <p:nvPr/>
        </p:nvSpPr>
        <p:spPr>
          <a:xfrm rot="16200000" flipV="1">
            <a:off x="11329947" y="52911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2689CA-3C60-646E-BD96-9097D59A8513}"/>
              </a:ext>
            </a:extLst>
          </p:cNvPr>
          <p:cNvSpPr/>
          <p:nvPr/>
        </p:nvSpPr>
        <p:spPr>
          <a:xfrm rot="16200000" flipV="1">
            <a:off x="11361363" y="523568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74C7B8-01D4-3926-08A9-3989E68A413E}"/>
              </a:ext>
            </a:extLst>
          </p:cNvPr>
          <p:cNvSpPr/>
          <p:nvPr/>
        </p:nvSpPr>
        <p:spPr>
          <a:xfrm rot="16200000" flipV="1">
            <a:off x="11672643" y="59025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3CD132-F325-E4A2-5F51-DC034940492A}"/>
              </a:ext>
            </a:extLst>
          </p:cNvPr>
          <p:cNvSpPr/>
          <p:nvPr/>
        </p:nvSpPr>
        <p:spPr>
          <a:xfrm rot="16200000" flipV="1">
            <a:off x="11880016" y="60746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63001B-D960-917D-16BA-7C449FE6D302}"/>
              </a:ext>
            </a:extLst>
          </p:cNvPr>
          <p:cNvSpPr/>
          <p:nvPr/>
        </p:nvSpPr>
        <p:spPr>
          <a:xfrm rot="16200000" flipV="1">
            <a:off x="12056503" y="62908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EC078A-F20A-34B1-EF8F-65DA5284A069}"/>
              </a:ext>
            </a:extLst>
          </p:cNvPr>
          <p:cNvSpPr/>
          <p:nvPr/>
        </p:nvSpPr>
        <p:spPr>
          <a:xfrm rot="16200000" flipV="1">
            <a:off x="12043266" y="62379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079CB0F-B754-880A-4F68-C093C0FDD392}"/>
              </a:ext>
            </a:extLst>
          </p:cNvPr>
          <p:cNvSpPr/>
          <p:nvPr/>
        </p:nvSpPr>
        <p:spPr>
          <a:xfrm rot="16200000" flipV="1">
            <a:off x="11377291" y="5854317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DFF381A-2D44-E5B1-1CEF-3DAC7FCFC0AC}"/>
              </a:ext>
            </a:extLst>
          </p:cNvPr>
          <p:cNvSpPr/>
          <p:nvPr/>
        </p:nvSpPr>
        <p:spPr>
          <a:xfrm rot="16200000" flipV="1">
            <a:off x="11330830" y="5746703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E6E5643-EC27-45CA-DB11-641FCFF943A0}"/>
              </a:ext>
            </a:extLst>
          </p:cNvPr>
          <p:cNvSpPr/>
          <p:nvPr/>
        </p:nvSpPr>
        <p:spPr>
          <a:xfrm rot="16200000" flipV="1">
            <a:off x="11299460" y="5654180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4469130-E0C5-01A0-7554-CECD9A8D7103}"/>
              </a:ext>
            </a:extLst>
          </p:cNvPr>
          <p:cNvSpPr/>
          <p:nvPr/>
        </p:nvSpPr>
        <p:spPr>
          <a:xfrm rot="16200000" flipV="1">
            <a:off x="11276626" y="5570237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ED5E02A-05BD-7FA3-0C27-1211DD290360}"/>
              </a:ext>
            </a:extLst>
          </p:cNvPr>
          <p:cNvSpPr/>
          <p:nvPr/>
        </p:nvSpPr>
        <p:spPr>
          <a:xfrm rot="16200000" flipV="1">
            <a:off x="11259861" y="5492318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894096-7CCA-6DAD-2D73-03CC6BF343DC}"/>
              </a:ext>
            </a:extLst>
          </p:cNvPr>
          <p:cNvSpPr/>
          <p:nvPr/>
        </p:nvSpPr>
        <p:spPr>
          <a:xfrm rot="16200000" flipV="1">
            <a:off x="11247969" y="5419274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E6E573-9BEB-6D0C-0720-1B15E2F022F9}"/>
              </a:ext>
            </a:extLst>
          </p:cNvPr>
          <p:cNvSpPr/>
          <p:nvPr/>
        </p:nvSpPr>
        <p:spPr>
          <a:xfrm rot="16200000" flipV="1">
            <a:off x="11240292" y="5350488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328482E-414B-0F41-805F-130BDAA3CE28}"/>
              </a:ext>
            </a:extLst>
          </p:cNvPr>
          <p:cNvSpPr/>
          <p:nvPr/>
        </p:nvSpPr>
        <p:spPr>
          <a:xfrm rot="16200000" flipV="1">
            <a:off x="11236432" y="5285476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C76A31-BD3F-0473-4FC0-D7D33974D447}"/>
              </a:ext>
            </a:extLst>
          </p:cNvPr>
          <p:cNvSpPr/>
          <p:nvPr/>
        </p:nvSpPr>
        <p:spPr>
          <a:xfrm rot="16200000" flipV="1">
            <a:off x="10721705" y="5499156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219CE8-6FC7-369E-6D5F-577162870C84}"/>
              </a:ext>
            </a:extLst>
          </p:cNvPr>
          <p:cNvSpPr/>
          <p:nvPr/>
        </p:nvSpPr>
        <p:spPr>
          <a:xfrm rot="16200000" flipV="1">
            <a:off x="11824774" y="5249494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CF33A20-F3FC-DD4A-9C67-CAACA5C95FDC}"/>
              </a:ext>
            </a:extLst>
          </p:cNvPr>
          <p:cNvSpPr/>
          <p:nvPr/>
        </p:nvSpPr>
        <p:spPr>
          <a:xfrm rot="16200000" flipV="1">
            <a:off x="11749370" y="5321059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55AADDF-244E-4B25-0BF9-30352FEB9D23}"/>
              </a:ext>
            </a:extLst>
          </p:cNvPr>
          <p:cNvSpPr/>
          <p:nvPr/>
        </p:nvSpPr>
        <p:spPr>
          <a:xfrm rot="16200000" flipV="1">
            <a:off x="11672003" y="5316580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48E8616-4205-722B-C8F7-B9F42BE398CF}"/>
              </a:ext>
            </a:extLst>
          </p:cNvPr>
          <p:cNvSpPr/>
          <p:nvPr/>
        </p:nvSpPr>
        <p:spPr>
          <a:xfrm rot="16200000" flipV="1">
            <a:off x="11590817" y="5295711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6598E77-146B-9D22-EB4B-CAC188E8FC29}"/>
              </a:ext>
            </a:extLst>
          </p:cNvPr>
          <p:cNvSpPr/>
          <p:nvPr/>
        </p:nvSpPr>
        <p:spPr>
          <a:xfrm rot="16200000" flipV="1">
            <a:off x="11514685" y="526621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FCB0FE-324D-90C3-52C3-1322550537EB}"/>
              </a:ext>
            </a:extLst>
          </p:cNvPr>
          <p:cNvSpPr/>
          <p:nvPr/>
        </p:nvSpPr>
        <p:spPr>
          <a:xfrm rot="16200000" flipV="1">
            <a:off x="11480116" y="5239544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507654-9E2E-5B25-D7A7-075CCFE314EF}"/>
              </a:ext>
            </a:extLst>
          </p:cNvPr>
          <p:cNvSpPr/>
          <p:nvPr/>
        </p:nvSpPr>
        <p:spPr>
          <a:xfrm rot="16200000" flipV="1">
            <a:off x="11478196" y="5193414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36888DF-884C-3D78-B264-FC8F790B2324}"/>
              </a:ext>
            </a:extLst>
          </p:cNvPr>
          <p:cNvSpPr/>
          <p:nvPr/>
        </p:nvSpPr>
        <p:spPr>
          <a:xfrm rot="16200000" flipV="1">
            <a:off x="11476033" y="5137466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64AA423-0E33-2245-E73D-BD2455776C27}"/>
              </a:ext>
            </a:extLst>
          </p:cNvPr>
          <p:cNvSpPr/>
          <p:nvPr/>
        </p:nvSpPr>
        <p:spPr>
          <a:xfrm rot="16200000" flipV="1">
            <a:off x="11473762" y="50612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39DD801-D9D3-9EE7-BB30-A933BC912999}"/>
              </a:ext>
            </a:extLst>
          </p:cNvPr>
          <p:cNvSpPr/>
          <p:nvPr/>
        </p:nvSpPr>
        <p:spPr>
          <a:xfrm rot="16200000" flipV="1">
            <a:off x="11475902" y="4911740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60B150-1973-CAF7-F582-FBCDB85E2589}"/>
              </a:ext>
            </a:extLst>
          </p:cNvPr>
          <p:cNvGrpSpPr/>
          <p:nvPr/>
        </p:nvGrpSpPr>
        <p:grpSpPr>
          <a:xfrm rot="10800000" flipV="1">
            <a:off x="11588855" y="4839072"/>
            <a:ext cx="498576" cy="498709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76BBA61-4AC6-A602-27D5-F289692F46BB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1B6DF3B-312A-6C99-0A56-206B91F418A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2D191B-5B05-2A6A-17EC-B346EF8B5AF1}"/>
              </a:ext>
            </a:extLst>
          </p:cNvPr>
          <p:cNvSpPr/>
          <p:nvPr/>
        </p:nvSpPr>
        <p:spPr>
          <a:xfrm rot="16200000" flipV="1">
            <a:off x="12028682" y="4793736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E1003E-AF8F-A819-6726-817FBEFE068A}"/>
              </a:ext>
            </a:extLst>
          </p:cNvPr>
          <p:cNvSpPr/>
          <p:nvPr/>
        </p:nvSpPr>
        <p:spPr>
          <a:xfrm rot="16200000" flipV="1">
            <a:off x="11169653" y="5121628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8B7AD94-8526-A810-ADAA-3ED7F9D3DB1A}"/>
              </a:ext>
            </a:extLst>
          </p:cNvPr>
          <p:cNvSpPr/>
          <p:nvPr/>
        </p:nvSpPr>
        <p:spPr>
          <a:xfrm rot="16200000" flipV="1">
            <a:off x="11271133" y="5223107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F06951A-5950-AD88-1B79-61504F718DD6}"/>
              </a:ext>
            </a:extLst>
          </p:cNvPr>
          <p:cNvSpPr/>
          <p:nvPr/>
        </p:nvSpPr>
        <p:spPr>
          <a:xfrm rot="16200000" flipV="1">
            <a:off x="11161931" y="5117303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933A93-7CB3-22B3-9CFE-828450BC024A}"/>
              </a:ext>
            </a:extLst>
          </p:cNvPr>
          <p:cNvSpPr/>
          <p:nvPr/>
        </p:nvSpPr>
        <p:spPr>
          <a:xfrm rot="16200000" flipV="1">
            <a:off x="11482740" y="4733179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7E2C7B-87EF-3A67-E14B-671397A3BE36}"/>
              </a:ext>
            </a:extLst>
          </p:cNvPr>
          <p:cNvSpPr/>
          <p:nvPr/>
        </p:nvSpPr>
        <p:spPr>
          <a:xfrm rot="16200000" flipV="1">
            <a:off x="11131487" y="5087875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CAF3EA-943B-5E41-02AC-BA05DE8BDBB1}"/>
              </a:ext>
            </a:extLst>
          </p:cNvPr>
          <p:cNvSpPr/>
          <p:nvPr/>
        </p:nvSpPr>
        <p:spPr>
          <a:xfrm rot="16200000" flipV="1">
            <a:off x="11156416" y="5721687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F1EC6B-8F9A-6A16-D249-21D3885BBF6B}"/>
              </a:ext>
            </a:extLst>
          </p:cNvPr>
          <p:cNvGrpSpPr/>
          <p:nvPr/>
        </p:nvGrpSpPr>
        <p:grpSpPr>
          <a:xfrm>
            <a:off x="1666875" y="900138"/>
            <a:ext cx="4429125" cy="595062"/>
            <a:chOff x="1468755" y="900138"/>
            <a:chExt cx="2667239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967820B-A74C-CDC5-AA6F-D6E372121CD2}"/>
                </a:ext>
              </a:extLst>
            </p:cNvPr>
            <p:cNvSpPr/>
            <p:nvPr/>
          </p:nvSpPr>
          <p:spPr>
            <a:xfrm>
              <a:off x="1663054" y="900138"/>
              <a:ext cx="2276486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D6471161-82D4-7C85-5D45-9E1FA9DEC8A0}"/>
                </a:ext>
              </a:extLst>
            </p:cNvPr>
            <p:cNvSpPr/>
            <p:nvPr/>
          </p:nvSpPr>
          <p:spPr>
            <a:xfrm rot="5400000" flipH="1">
              <a:off x="386885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442EFA1-B0DA-2B3B-3587-7BA054E0CA60}"/>
                </a:ext>
              </a:extLst>
            </p:cNvPr>
            <p:cNvSpPr/>
            <p:nvPr/>
          </p:nvSpPr>
          <p:spPr>
            <a:xfrm rot="16200000">
              <a:off x="139763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5A0AA76-5A0F-CCD0-3CE0-BA9E1ADF6CFF}"/>
              </a:ext>
            </a:extLst>
          </p:cNvPr>
          <p:cNvSpPr txBox="1"/>
          <p:nvPr/>
        </p:nvSpPr>
        <p:spPr>
          <a:xfrm>
            <a:off x="2682549" y="953771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/>
                </a:solidFill>
                <a:latin typeface="Overpass SemiBold" pitchFamily="2" charset="0"/>
              </a:rPr>
              <a:t>Arhitektura</a:t>
            </a:r>
            <a:endParaRPr lang="en-IN" sz="32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55C1B5C-D94B-7B37-755E-91F442148C4A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0087398-A4DD-0BAF-AEDB-5EB5D4A10D10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B80E84-AD9A-094A-8FB7-96E6A1C2A72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E7E184A-F2D0-76A4-EF52-09C8A101C05B}"/>
              </a:ext>
            </a:extLst>
          </p:cNvPr>
          <p:cNvSpPr txBox="1"/>
          <p:nvPr/>
        </p:nvSpPr>
        <p:spPr>
          <a:xfrm>
            <a:off x="1988950" y="1800984"/>
            <a:ext cx="3780254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Troslojna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arhitektura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veb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aplikacija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klijenti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backend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serverski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deo.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Svaki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slojeva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dodatno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</a:t>
            </a:r>
            <a:r>
              <a:rPr lang="sr-Latn-R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ščlanjuje</a:t>
            </a:r>
            <a:r>
              <a:rPr lang="sr-Latn-R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B57D25-801E-F876-EADC-FC43DBA81486}"/>
              </a:ext>
            </a:extLst>
          </p:cNvPr>
          <p:cNvGrpSpPr/>
          <p:nvPr/>
        </p:nvGrpSpPr>
        <p:grpSpPr>
          <a:xfrm>
            <a:off x="4706217" y="5320225"/>
            <a:ext cx="1584939" cy="600307"/>
            <a:chOff x="12794591" y="-861325"/>
            <a:chExt cx="1584939" cy="60030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2BDC0B3-A581-0488-D2D8-587172D078EA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8" name="Picture 16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EA1998BC-D5AE-3ACB-7B04-58A2307BE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9" name="Picture 16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24569AA7-947B-7ED0-F7DF-BC8DADA0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63" name="Smiley Face 162">
            <a:extLst>
              <a:ext uri="{FF2B5EF4-FFF2-40B4-BE49-F238E27FC236}">
                <a16:creationId xmlns:a16="http://schemas.microsoft.com/office/drawing/2014/main" id="{81B03A5B-CF61-C9C5-0DFC-AC7D61D9F41B}"/>
              </a:ext>
            </a:extLst>
          </p:cNvPr>
          <p:cNvSpPr/>
          <p:nvPr/>
        </p:nvSpPr>
        <p:spPr>
          <a:xfrm>
            <a:off x="7862004" y="79351"/>
            <a:ext cx="937875" cy="867849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540E00-C50A-3835-1F95-FAF1A710465F}"/>
              </a:ext>
            </a:extLst>
          </p:cNvPr>
          <p:cNvSpPr/>
          <p:nvPr/>
        </p:nvSpPr>
        <p:spPr>
          <a:xfrm>
            <a:off x="7119054" y="1249680"/>
            <a:ext cx="2415540" cy="867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TS SPA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15DE858-DA72-A9FA-5018-D732297665B7}"/>
              </a:ext>
            </a:extLst>
          </p:cNvPr>
          <p:cNvSpPr/>
          <p:nvPr/>
        </p:nvSpPr>
        <p:spPr>
          <a:xfrm>
            <a:off x="7607567" y="1854639"/>
            <a:ext cx="1437373" cy="52578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Axios</a:t>
            </a:r>
            <a:r>
              <a:rPr lang="en-US" dirty="0"/>
              <a:t> </a:t>
            </a:r>
            <a:r>
              <a:rPr lang="en-US" dirty="0" err="1"/>
              <a:t>HttpClient</a:t>
            </a:r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D0DF19B-8A7E-FB89-C285-14EEF26A9E60}"/>
              </a:ext>
            </a:extLst>
          </p:cNvPr>
          <p:cNvSpPr/>
          <p:nvPr/>
        </p:nvSpPr>
        <p:spPr>
          <a:xfrm>
            <a:off x="7119054" y="2796540"/>
            <a:ext cx="2415540" cy="275245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8B888-C096-2EC6-8EA0-04CA80F1AAC5}"/>
              </a:ext>
            </a:extLst>
          </p:cNvPr>
          <p:cNvSpPr/>
          <p:nvPr/>
        </p:nvSpPr>
        <p:spPr>
          <a:xfrm>
            <a:off x="7340342" y="2979420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CE3008C-041B-E398-1972-045464A64269}"/>
              </a:ext>
            </a:extLst>
          </p:cNvPr>
          <p:cNvSpPr/>
          <p:nvPr/>
        </p:nvSpPr>
        <p:spPr>
          <a:xfrm>
            <a:off x="7335653" y="3482341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Validator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F6CBE64-2496-9D61-ED7F-A6871AEA882A}"/>
              </a:ext>
            </a:extLst>
          </p:cNvPr>
          <p:cNvSpPr/>
          <p:nvPr/>
        </p:nvSpPr>
        <p:spPr>
          <a:xfrm>
            <a:off x="7335653" y="4442832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39D8B8C-FAEA-953D-73EA-172232146FCE}"/>
              </a:ext>
            </a:extLst>
          </p:cNvPr>
          <p:cNvSpPr/>
          <p:nvPr/>
        </p:nvSpPr>
        <p:spPr>
          <a:xfrm>
            <a:off x="7335653" y="4976728"/>
            <a:ext cx="1981200" cy="3962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177" name="Cylinder 176">
            <a:extLst>
              <a:ext uri="{FF2B5EF4-FFF2-40B4-BE49-F238E27FC236}">
                <a16:creationId xmlns:a16="http://schemas.microsoft.com/office/drawing/2014/main" id="{F024E50D-76F4-5DB9-B52C-989FDBE2AA23}"/>
              </a:ext>
            </a:extLst>
          </p:cNvPr>
          <p:cNvSpPr/>
          <p:nvPr/>
        </p:nvSpPr>
        <p:spPr>
          <a:xfrm>
            <a:off x="7888043" y="5880369"/>
            <a:ext cx="867562" cy="776855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B879F56-EA68-8A60-2804-CAA7EE9624D3}"/>
              </a:ext>
            </a:extLst>
          </p:cNvPr>
          <p:cNvCxnSpPr>
            <a:cxnSpLocks/>
            <a:stCxn id="170" idx="0"/>
            <a:endCxn id="163" idx="4"/>
          </p:cNvCxnSpPr>
          <p:nvPr/>
        </p:nvCxnSpPr>
        <p:spPr>
          <a:xfrm flipV="1">
            <a:off x="8326824" y="947200"/>
            <a:ext cx="4118" cy="302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CDE2046-CB09-56F3-E5BE-5C7D744DDB8B}"/>
              </a:ext>
            </a:extLst>
          </p:cNvPr>
          <p:cNvCxnSpPr>
            <a:cxnSpLocks/>
            <a:stCxn id="172" idx="0"/>
            <a:endCxn id="171" idx="2"/>
          </p:cNvCxnSpPr>
          <p:nvPr/>
        </p:nvCxnSpPr>
        <p:spPr>
          <a:xfrm flipH="1" flipV="1">
            <a:off x="8326254" y="2380419"/>
            <a:ext cx="570" cy="416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CC73F54-9203-1FF1-961D-78D8F96EB2A7}"/>
              </a:ext>
            </a:extLst>
          </p:cNvPr>
          <p:cNvCxnSpPr>
            <a:cxnSpLocks/>
            <a:stCxn id="172" idx="2"/>
            <a:endCxn id="177" idx="1"/>
          </p:cNvCxnSpPr>
          <p:nvPr/>
        </p:nvCxnSpPr>
        <p:spPr>
          <a:xfrm flipH="1">
            <a:off x="8321824" y="5548992"/>
            <a:ext cx="5000" cy="331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  <p:bldP spid="155" grpId="0" animBg="1"/>
      <p:bldP spid="156" grpId="0" animBg="1"/>
      <p:bldP spid="157" grpId="0" animBg="1"/>
      <p:bldP spid="164" grpId="0"/>
      <p:bldP spid="163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372</Words>
  <Application>Microsoft Office PowerPoint</Application>
  <PresentationFormat>Widescreen</PresentationFormat>
  <Paragraphs>146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Arial</vt:lpstr>
      <vt:lpstr>Overpass SemiBold</vt:lpstr>
      <vt:lpstr>Overpass</vt:lpstr>
      <vt:lpstr>Open Sans</vt:lpstr>
      <vt:lpstr>Calibri Light</vt:lpstr>
      <vt:lpstr>Overpass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Veljko Blagojević | 2019/0353</cp:lastModifiedBy>
  <cp:revision>26</cp:revision>
  <dcterms:created xsi:type="dcterms:W3CDTF">2022-06-20T08:37:36Z</dcterms:created>
  <dcterms:modified xsi:type="dcterms:W3CDTF">2023-06-14T23:50:23Z</dcterms:modified>
</cp:coreProperties>
</file>